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3.xml" ContentType="application/vnd.openxmlformats-officedocument.theme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tags/tag460.xml" ContentType="application/vnd.openxmlformats-officedocument.presentationml.tags+xml"/>
  <Override PartName="/ppt/tags/tag461.xml" ContentType="application/vnd.openxmlformats-officedocument.presentationml.tags+xml"/>
  <Override PartName="/ppt/tags/tag462.xml" ContentType="application/vnd.openxmlformats-officedocument.presentationml.tags+xml"/>
  <Override PartName="/ppt/tags/tag463.xml" ContentType="application/vnd.openxmlformats-officedocument.presentationml.tags+xml"/>
  <Override PartName="/ppt/tags/tag464.xml" ContentType="application/vnd.openxmlformats-officedocument.presentationml.tags+xml"/>
  <Override PartName="/ppt/tags/tag465.xml" ContentType="application/vnd.openxmlformats-officedocument.presentationml.tags+xml"/>
  <Override PartName="/ppt/tags/tag466.xml" ContentType="application/vnd.openxmlformats-officedocument.presentationml.tags+xml"/>
  <Override PartName="/ppt/tags/tag467.xml" ContentType="application/vnd.openxmlformats-officedocument.presentationml.tags+xml"/>
  <Override PartName="/ppt/tags/tag468.xml" ContentType="application/vnd.openxmlformats-officedocument.presentationml.tags+xml"/>
  <Override PartName="/ppt/tags/tag469.xml" ContentType="application/vnd.openxmlformats-officedocument.presentationml.tags+xml"/>
  <Override PartName="/ppt/tags/tag470.xml" ContentType="application/vnd.openxmlformats-officedocument.presentationml.tags+xml"/>
  <Override PartName="/ppt/tags/tag471.xml" ContentType="application/vnd.openxmlformats-officedocument.presentationml.tags+xml"/>
  <Override PartName="/ppt/tags/tag472.xml" ContentType="application/vnd.openxmlformats-officedocument.presentationml.tags+xml"/>
  <Override PartName="/ppt/tags/tag473.xml" ContentType="application/vnd.openxmlformats-officedocument.presentationml.tags+xml"/>
  <Override PartName="/ppt/tags/tag474.xml" ContentType="application/vnd.openxmlformats-officedocument.presentationml.tags+xml"/>
  <Override PartName="/ppt/tags/tag475.xml" ContentType="application/vnd.openxmlformats-officedocument.presentationml.tags+xml"/>
  <Override PartName="/ppt/tags/tag476.xml" ContentType="application/vnd.openxmlformats-officedocument.presentationml.tags+xml"/>
  <Override PartName="/ppt/tags/tag477.xml" ContentType="application/vnd.openxmlformats-officedocument.presentationml.tags+xml"/>
  <Override PartName="/ppt/tags/tag478.xml" ContentType="application/vnd.openxmlformats-officedocument.presentationml.tags+xml"/>
  <Override PartName="/ppt/tags/tag479.xml" ContentType="application/vnd.openxmlformats-officedocument.presentationml.tags+xml"/>
  <Override PartName="/ppt/tags/tag480.xml" ContentType="application/vnd.openxmlformats-officedocument.presentationml.tags+xml"/>
  <Override PartName="/ppt/tags/tag481.xml" ContentType="application/vnd.openxmlformats-officedocument.presentationml.tags+xml"/>
  <Override PartName="/ppt/tags/tag482.xml" ContentType="application/vnd.openxmlformats-officedocument.presentationml.tags+xml"/>
  <Override PartName="/ppt/tags/tag483.xml" ContentType="application/vnd.openxmlformats-officedocument.presentationml.tags+xml"/>
  <Override PartName="/ppt/tags/tag484.xml" ContentType="application/vnd.openxmlformats-officedocument.presentationml.tags+xml"/>
  <Override PartName="/ppt/tags/tag485.xml" ContentType="application/vnd.openxmlformats-officedocument.presentationml.tags+xml"/>
  <Override PartName="/ppt/tags/tag486.xml" ContentType="application/vnd.openxmlformats-officedocument.presentationml.tags+xml"/>
  <Override PartName="/ppt/tags/tag487.xml" ContentType="application/vnd.openxmlformats-officedocument.presentationml.tags+xml"/>
  <Override PartName="/ppt/tags/tag488.xml" ContentType="application/vnd.openxmlformats-officedocument.presentationml.tags+xml"/>
  <Override PartName="/ppt/tags/tag489.xml" ContentType="application/vnd.openxmlformats-officedocument.presentationml.tags+xml"/>
  <Override PartName="/ppt/tags/tag490.xml" ContentType="application/vnd.openxmlformats-officedocument.presentationml.tags+xml"/>
  <Override PartName="/ppt/tags/tag491.xml" ContentType="application/vnd.openxmlformats-officedocument.presentationml.tags+xml"/>
  <Override PartName="/ppt/tags/tag492.xml" ContentType="application/vnd.openxmlformats-officedocument.presentationml.tags+xml"/>
  <Override PartName="/ppt/tags/tag493.xml" ContentType="application/vnd.openxmlformats-officedocument.presentationml.tags+xml"/>
  <Override PartName="/ppt/tags/tag494.xml" ContentType="application/vnd.openxmlformats-officedocument.presentationml.tags+xml"/>
  <Override PartName="/ppt/tags/tag495.xml" ContentType="application/vnd.openxmlformats-officedocument.presentationml.tags+xml"/>
  <Override PartName="/ppt/tags/tag496.xml" ContentType="application/vnd.openxmlformats-officedocument.presentationml.tags+xml"/>
  <Override PartName="/ppt/tags/tag497.xml" ContentType="application/vnd.openxmlformats-officedocument.presentationml.tags+xml"/>
  <Override PartName="/ppt/tags/tag498.xml" ContentType="application/vnd.openxmlformats-officedocument.presentationml.tags+xml"/>
  <Override PartName="/ppt/tags/tag499.xml" ContentType="application/vnd.openxmlformats-officedocument.presentationml.tags+xml"/>
  <Override PartName="/ppt/tags/tag500.xml" ContentType="application/vnd.openxmlformats-officedocument.presentationml.tags+xml"/>
  <Override PartName="/ppt/tags/tag501.xml" ContentType="application/vnd.openxmlformats-officedocument.presentationml.tags+xml"/>
  <Override PartName="/ppt/tags/tag502.xml" ContentType="application/vnd.openxmlformats-officedocument.presentationml.tags+xml"/>
  <Override PartName="/ppt/tags/tag503.xml" ContentType="application/vnd.openxmlformats-officedocument.presentationml.tags+xml"/>
  <Override PartName="/ppt/tags/tag504.xml" ContentType="application/vnd.openxmlformats-officedocument.presentationml.tags+xml"/>
  <Override PartName="/ppt/tags/tag505.xml" ContentType="application/vnd.openxmlformats-officedocument.presentationml.tags+xml"/>
  <Override PartName="/ppt/tags/tag506.xml" ContentType="application/vnd.openxmlformats-officedocument.presentationml.tags+xml"/>
  <Override PartName="/ppt/tags/tag507.xml" ContentType="application/vnd.openxmlformats-officedocument.presentationml.tags+xml"/>
  <Override PartName="/ppt/tags/tag508.xml" ContentType="application/vnd.openxmlformats-officedocument.presentationml.tags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theme/theme4.xml" ContentType="application/vnd.openxmlformats-officedocument.theme+xml"/>
  <Override PartName="/ppt/tags/tag509.xml" ContentType="application/vnd.openxmlformats-officedocument.presentationml.tags+xml"/>
  <Override PartName="/ppt/tags/tag510.xml" ContentType="application/vnd.openxmlformats-officedocument.presentationml.tags+xml"/>
  <Override PartName="/ppt/tags/tag511.xml" ContentType="application/vnd.openxmlformats-officedocument.presentationml.tags+xml"/>
  <Override PartName="/ppt/tags/tag512.xml" ContentType="application/vnd.openxmlformats-officedocument.presentationml.tags+xml"/>
  <Override PartName="/ppt/tags/tag513.xml" ContentType="application/vnd.openxmlformats-officedocument.presentationml.tags+xml"/>
  <Override PartName="/ppt/tags/tag514.xml" ContentType="application/vnd.openxmlformats-officedocument.presentationml.tags+xml"/>
  <Override PartName="/ppt/tags/tag515.xml" ContentType="application/vnd.openxmlformats-officedocument.presentationml.tags+xml"/>
  <Override PartName="/ppt/tags/tag516.xml" ContentType="application/vnd.openxmlformats-officedocument.presentationml.tags+xml"/>
  <Override PartName="/ppt/tags/tag517.xml" ContentType="application/vnd.openxmlformats-officedocument.presentationml.tags+xml"/>
  <Override PartName="/ppt/tags/tag518.xml" ContentType="application/vnd.openxmlformats-officedocument.presentationml.tags+xml"/>
  <Override PartName="/ppt/tags/tag519.xml" ContentType="application/vnd.openxmlformats-officedocument.presentationml.tags+xml"/>
  <Override PartName="/ppt/tags/tag520.xml" ContentType="application/vnd.openxmlformats-officedocument.presentationml.tags+xml"/>
  <Override PartName="/ppt/tags/tag521.xml" ContentType="application/vnd.openxmlformats-officedocument.presentationml.tags+xml"/>
  <Override PartName="/ppt/tags/tag522.xml" ContentType="application/vnd.openxmlformats-officedocument.presentationml.tags+xml"/>
  <Override PartName="/ppt/tags/tag523.xml" ContentType="application/vnd.openxmlformats-officedocument.presentationml.tags+xml"/>
  <Override PartName="/ppt/tags/tag524.xml" ContentType="application/vnd.openxmlformats-officedocument.presentationml.tags+xml"/>
  <Override PartName="/ppt/tags/tag525.xml" ContentType="application/vnd.openxmlformats-officedocument.presentationml.tags+xml"/>
  <Override PartName="/ppt/tags/tag526.xml" ContentType="application/vnd.openxmlformats-officedocument.presentationml.tags+xml"/>
  <Override PartName="/ppt/tags/tag527.xml" ContentType="application/vnd.openxmlformats-officedocument.presentationml.tags+xml"/>
  <Override PartName="/ppt/tags/tag528.xml" ContentType="application/vnd.openxmlformats-officedocument.presentationml.tags+xml"/>
  <Override PartName="/ppt/tags/tag529.xml" ContentType="application/vnd.openxmlformats-officedocument.presentationml.tags+xml"/>
  <Override PartName="/ppt/tags/tag530.xml" ContentType="application/vnd.openxmlformats-officedocument.presentationml.tags+xml"/>
  <Override PartName="/ppt/tags/tag531.xml" ContentType="application/vnd.openxmlformats-officedocument.presentationml.tags+xml"/>
  <Override PartName="/ppt/tags/tag532.xml" ContentType="application/vnd.openxmlformats-officedocument.presentationml.tags+xml"/>
  <Override PartName="/ppt/tags/tag533.xml" ContentType="application/vnd.openxmlformats-officedocument.presentationml.tags+xml"/>
  <Override PartName="/ppt/tags/tag534.xml" ContentType="application/vnd.openxmlformats-officedocument.presentationml.tags+xml"/>
  <Override PartName="/ppt/tags/tag535.xml" ContentType="application/vnd.openxmlformats-officedocument.presentationml.tags+xml"/>
  <Override PartName="/ppt/tags/tag536.xml" ContentType="application/vnd.openxmlformats-officedocument.presentationml.tags+xml"/>
  <Override PartName="/ppt/tags/tag537.xml" ContentType="application/vnd.openxmlformats-officedocument.presentationml.tags+xml"/>
  <Override PartName="/ppt/tags/tag538.xml" ContentType="application/vnd.openxmlformats-officedocument.presentationml.tags+xml"/>
  <Override PartName="/ppt/tags/tag539.xml" ContentType="application/vnd.openxmlformats-officedocument.presentationml.tags+xml"/>
  <Override PartName="/ppt/tags/tag540.xml" ContentType="application/vnd.openxmlformats-officedocument.presentationml.tags+xml"/>
  <Override PartName="/ppt/tags/tag541.xml" ContentType="application/vnd.openxmlformats-officedocument.presentationml.tags+xml"/>
  <Override PartName="/ppt/tags/tag542.xml" ContentType="application/vnd.openxmlformats-officedocument.presentationml.tags+xml"/>
  <Override PartName="/ppt/tags/tag543.xml" ContentType="application/vnd.openxmlformats-officedocument.presentationml.tags+xml"/>
  <Override PartName="/ppt/tags/tag544.xml" ContentType="application/vnd.openxmlformats-officedocument.presentationml.tags+xml"/>
  <Override PartName="/ppt/tags/tag545.xml" ContentType="application/vnd.openxmlformats-officedocument.presentationml.tags+xml"/>
  <Override PartName="/ppt/tags/tag546.xml" ContentType="application/vnd.openxmlformats-officedocument.presentationml.tags+xml"/>
  <Override PartName="/ppt/tags/tag547.xml" ContentType="application/vnd.openxmlformats-officedocument.presentationml.tags+xml"/>
  <Override PartName="/ppt/tags/tag548.xml" ContentType="application/vnd.openxmlformats-officedocument.presentationml.tags+xml"/>
  <Override PartName="/ppt/tags/tag549.xml" ContentType="application/vnd.openxmlformats-officedocument.presentationml.tags+xml"/>
  <Override PartName="/ppt/tags/tag550.xml" ContentType="application/vnd.openxmlformats-officedocument.presentationml.tags+xml"/>
  <Override PartName="/ppt/tags/tag551.xml" ContentType="application/vnd.openxmlformats-officedocument.presentationml.tags+xml"/>
  <Override PartName="/ppt/tags/tag552.xml" ContentType="application/vnd.openxmlformats-officedocument.presentationml.tags+xml"/>
  <Override PartName="/ppt/tags/tag553.xml" ContentType="application/vnd.openxmlformats-officedocument.presentationml.tags+xml"/>
  <Override PartName="/ppt/tags/tag554.xml" ContentType="application/vnd.openxmlformats-officedocument.presentationml.tags+xml"/>
  <Override PartName="/ppt/tags/tag555.xml" ContentType="application/vnd.openxmlformats-officedocument.presentationml.tags+xml"/>
  <Override PartName="/ppt/tags/tag556.xml" ContentType="application/vnd.openxmlformats-officedocument.presentationml.tags+xml"/>
  <Override PartName="/ppt/tags/tag557.xml" ContentType="application/vnd.openxmlformats-officedocument.presentationml.tags+xml"/>
  <Override PartName="/ppt/tags/tag558.xml" ContentType="application/vnd.openxmlformats-officedocument.presentationml.tags+xml"/>
  <Override PartName="/ppt/tags/tag559.xml" ContentType="application/vnd.openxmlformats-officedocument.presentationml.tags+xml"/>
  <Override PartName="/ppt/tags/tag560.xml" ContentType="application/vnd.openxmlformats-officedocument.presentationml.tags+xml"/>
  <Override PartName="/ppt/tags/tag561.xml" ContentType="application/vnd.openxmlformats-officedocument.presentationml.tags+xml"/>
  <Override PartName="/ppt/tags/tag562.xml" ContentType="application/vnd.openxmlformats-officedocument.presentationml.tags+xml"/>
  <Override PartName="/ppt/tags/tag563.xml" ContentType="application/vnd.openxmlformats-officedocument.presentationml.tags+xml"/>
  <Override PartName="/ppt/tags/tag564.xml" ContentType="application/vnd.openxmlformats-officedocument.presentationml.tags+xml"/>
  <Override PartName="/ppt/tags/tag565.xml" ContentType="application/vnd.openxmlformats-officedocument.presentationml.tags+xml"/>
  <Override PartName="/ppt/tags/tag566.xml" ContentType="application/vnd.openxmlformats-officedocument.presentationml.tags+xml"/>
  <Override PartName="/ppt/tags/tag567.xml" ContentType="application/vnd.openxmlformats-officedocument.presentationml.tags+xml"/>
  <Override PartName="/ppt/tags/tag568.xml" ContentType="application/vnd.openxmlformats-officedocument.presentationml.tags+xml"/>
  <Override PartName="/ppt/tags/tag569.xml" ContentType="application/vnd.openxmlformats-officedocument.presentationml.tags+xml"/>
  <Override PartName="/ppt/tags/tag570.xml" ContentType="application/vnd.openxmlformats-officedocument.presentationml.tags+xml"/>
  <Override PartName="/ppt/tags/tag571.xml" ContentType="application/vnd.openxmlformats-officedocument.presentationml.tags+xml"/>
  <Override PartName="/ppt/tags/tag572.xml" ContentType="application/vnd.openxmlformats-officedocument.presentationml.tags+xml"/>
  <Override PartName="/ppt/tags/tag573.xml" ContentType="application/vnd.openxmlformats-officedocument.presentationml.tags+xml"/>
  <Override PartName="/ppt/tags/tag574.xml" ContentType="application/vnd.openxmlformats-officedocument.presentationml.tags+xml"/>
  <Override PartName="/ppt/tags/tag575.xml" ContentType="application/vnd.openxmlformats-officedocument.presentationml.tags+xml"/>
  <Override PartName="/ppt/tags/tag576.xml" ContentType="application/vnd.openxmlformats-officedocument.presentationml.tags+xml"/>
  <Override PartName="/ppt/tags/tag577.xml" ContentType="application/vnd.openxmlformats-officedocument.presentationml.tags+xml"/>
  <Override PartName="/ppt/tags/tag578.xml" ContentType="application/vnd.openxmlformats-officedocument.presentationml.tags+xml"/>
  <Override PartName="/ppt/tags/tag579.xml" ContentType="application/vnd.openxmlformats-officedocument.presentationml.tags+xml"/>
  <Override PartName="/ppt/tags/tag580.xml" ContentType="application/vnd.openxmlformats-officedocument.presentationml.tags+xml"/>
  <Override PartName="/ppt/tags/tag581.xml" ContentType="application/vnd.openxmlformats-officedocument.presentationml.tags+xml"/>
  <Override PartName="/ppt/tags/tag582.xml" ContentType="application/vnd.openxmlformats-officedocument.presentationml.tags+xml"/>
  <Override PartName="/ppt/tags/tag583.xml" ContentType="application/vnd.openxmlformats-officedocument.presentationml.tags+xml"/>
  <Override PartName="/ppt/tags/tag584.xml" ContentType="application/vnd.openxmlformats-officedocument.presentationml.tags+xml"/>
  <Override PartName="/ppt/tags/tag585.xml" ContentType="application/vnd.openxmlformats-officedocument.presentationml.tags+xml"/>
  <Override PartName="/ppt/tags/tag586.xml" ContentType="application/vnd.openxmlformats-officedocument.presentationml.tags+xml"/>
  <Override PartName="/ppt/tags/tag587.xml" ContentType="application/vnd.openxmlformats-officedocument.presentationml.tags+xml"/>
  <Override PartName="/ppt/tags/tag588.xml" ContentType="application/vnd.openxmlformats-officedocument.presentationml.tags+xml"/>
  <Override PartName="/ppt/tags/tag589.xml" ContentType="application/vnd.openxmlformats-officedocument.presentationml.tags+xml"/>
  <Override PartName="/ppt/tags/tag590.xml" ContentType="application/vnd.openxmlformats-officedocument.presentationml.tags+xml"/>
  <Override PartName="/ppt/tags/tag591.xml" ContentType="application/vnd.openxmlformats-officedocument.presentationml.tags+xml"/>
  <Override PartName="/ppt/tags/tag592.xml" ContentType="application/vnd.openxmlformats-officedocument.presentationml.tags+xml"/>
  <Override PartName="/ppt/tags/tag593.xml" ContentType="application/vnd.openxmlformats-officedocument.presentationml.tags+xml"/>
  <Override PartName="/ppt/tags/tag594.xml" ContentType="application/vnd.openxmlformats-officedocument.presentationml.tags+xml"/>
  <Override PartName="/ppt/tags/tag595.xml" ContentType="application/vnd.openxmlformats-officedocument.presentationml.tags+xml"/>
  <Override PartName="/ppt/tags/tag596.xml" ContentType="application/vnd.openxmlformats-officedocument.presentationml.tags+xml"/>
  <Override PartName="/ppt/tags/tag597.xml" ContentType="application/vnd.openxmlformats-officedocument.presentationml.tags+xml"/>
  <Override PartName="/ppt/tags/tag598.xml" ContentType="application/vnd.openxmlformats-officedocument.presentationml.tags+xml"/>
  <Override PartName="/ppt/tags/tag599.xml" ContentType="application/vnd.openxmlformats-officedocument.presentationml.tags+xml"/>
  <Override PartName="/ppt/tags/tag600.xml" ContentType="application/vnd.openxmlformats-officedocument.presentationml.tags+xml"/>
  <Override PartName="/ppt/tags/tag601.xml" ContentType="application/vnd.openxmlformats-officedocument.presentationml.tags+xml"/>
  <Override PartName="/ppt/tags/tag602.xml" ContentType="application/vnd.openxmlformats-officedocument.presentationml.tags+xml"/>
  <Override PartName="/ppt/tags/tag603.xml" ContentType="application/vnd.openxmlformats-officedocument.presentationml.tags+xml"/>
  <Override PartName="/ppt/tags/tag604.xml" ContentType="application/vnd.openxmlformats-officedocument.presentationml.tags+xml"/>
  <Override PartName="/ppt/tags/tag605.xml" ContentType="application/vnd.openxmlformats-officedocument.presentationml.tags+xml"/>
  <Override PartName="/ppt/tags/tag606.xml" ContentType="application/vnd.openxmlformats-officedocument.presentationml.tags+xml"/>
  <Override PartName="/ppt/tags/tag607.xml" ContentType="application/vnd.openxmlformats-officedocument.presentationml.tags+xml"/>
  <Override PartName="/ppt/tags/tag608.xml" ContentType="application/vnd.openxmlformats-officedocument.presentationml.tags+xml"/>
  <Override PartName="/ppt/tags/tag609.xml" ContentType="application/vnd.openxmlformats-officedocument.presentationml.tags+xml"/>
  <Override PartName="/ppt/tags/tag610.xml" ContentType="application/vnd.openxmlformats-officedocument.presentationml.tags+xml"/>
  <Override PartName="/ppt/tags/tag611.xml" ContentType="application/vnd.openxmlformats-officedocument.presentationml.tags+xml"/>
  <Override PartName="/ppt/tags/tag612.xml" ContentType="application/vnd.openxmlformats-officedocument.presentationml.tags+xml"/>
  <Override PartName="/ppt/tags/tag613.xml" ContentType="application/vnd.openxmlformats-officedocument.presentationml.tags+xml"/>
  <Override PartName="/ppt/tags/tag614.xml" ContentType="application/vnd.openxmlformats-officedocument.presentationml.tags+xml"/>
  <Override PartName="/ppt/tags/tag615.xml" ContentType="application/vnd.openxmlformats-officedocument.presentationml.tags+xml"/>
  <Override PartName="/ppt/tags/tag616.xml" ContentType="application/vnd.openxmlformats-officedocument.presentationml.tags+xml"/>
  <Override PartName="/ppt/tags/tag617.xml" ContentType="application/vnd.openxmlformats-officedocument.presentationml.tags+xml"/>
  <Override PartName="/ppt/tags/tag618.xml" ContentType="application/vnd.openxmlformats-officedocument.presentationml.tags+xml"/>
  <Override PartName="/ppt/tags/tag619.xml" ContentType="application/vnd.openxmlformats-officedocument.presentationml.tags+xml"/>
  <Override PartName="/ppt/tags/tag620.xml" ContentType="application/vnd.openxmlformats-officedocument.presentationml.tags+xml"/>
  <Override PartName="/ppt/tags/tag621.xml" ContentType="application/vnd.openxmlformats-officedocument.presentationml.tags+xml"/>
  <Override PartName="/ppt/tags/tag622.xml" ContentType="application/vnd.openxmlformats-officedocument.presentationml.tags+xml"/>
  <Override PartName="/ppt/tags/tag623.xml" ContentType="application/vnd.openxmlformats-officedocument.presentationml.tags+xml"/>
  <Override PartName="/ppt/tags/tag624.xml" ContentType="application/vnd.openxmlformats-officedocument.presentationml.tags+xml"/>
  <Override PartName="/ppt/tags/tag625.xml" ContentType="application/vnd.openxmlformats-officedocument.presentationml.tags+xml"/>
  <Override PartName="/ppt/tags/tag626.xml" ContentType="application/vnd.openxmlformats-officedocument.presentationml.tags+xml"/>
  <Override PartName="/ppt/tags/tag627.xml" ContentType="application/vnd.openxmlformats-officedocument.presentationml.tags+xml"/>
  <Override PartName="/ppt/tags/tag628.xml" ContentType="application/vnd.openxmlformats-officedocument.presentationml.tags+xml"/>
  <Override PartName="/ppt/tags/tag629.xml" ContentType="application/vnd.openxmlformats-officedocument.presentationml.tags+xml"/>
  <Override PartName="/ppt/tags/tag630.xml" ContentType="application/vnd.openxmlformats-officedocument.presentationml.tags+xml"/>
  <Override PartName="/ppt/tags/tag631.xml" ContentType="application/vnd.openxmlformats-officedocument.presentationml.tags+xml"/>
  <Override PartName="/ppt/tags/tag632.xml" ContentType="application/vnd.openxmlformats-officedocument.presentationml.tags+xml"/>
  <Override PartName="/ppt/tags/tag633.xml" ContentType="application/vnd.openxmlformats-officedocument.presentationml.tags+xml"/>
  <Override PartName="/ppt/tags/tag634.xml" ContentType="application/vnd.openxmlformats-officedocument.presentationml.tags+xml"/>
  <Override PartName="/ppt/tags/tag635.xml" ContentType="application/vnd.openxmlformats-officedocument.presentationml.tags+xml"/>
  <Override PartName="/ppt/tags/tag636.xml" ContentType="application/vnd.openxmlformats-officedocument.presentationml.tags+xml"/>
  <Override PartName="/ppt/tags/tag637.xml" ContentType="application/vnd.openxmlformats-officedocument.presentationml.tags+xml"/>
  <Override PartName="/ppt/tags/tag638.xml" ContentType="application/vnd.openxmlformats-officedocument.presentationml.tags+xml"/>
  <Override PartName="/ppt/tags/tag639.xml" ContentType="application/vnd.openxmlformats-officedocument.presentationml.tags+xml"/>
  <Override PartName="/ppt/tags/tag640.xml" ContentType="application/vnd.openxmlformats-officedocument.presentationml.tags+xml"/>
  <Override PartName="/ppt/tags/tag641.xml" ContentType="application/vnd.openxmlformats-officedocument.presentationml.tags+xml"/>
  <Override PartName="/ppt/tags/tag642.xml" ContentType="application/vnd.openxmlformats-officedocument.presentationml.tags+xml"/>
  <Override PartName="/ppt/tags/tag643.xml" ContentType="application/vnd.openxmlformats-officedocument.presentationml.tags+xml"/>
  <Override PartName="/ppt/tags/tag644.xml" ContentType="application/vnd.openxmlformats-officedocument.presentationml.tags+xml"/>
  <Override PartName="/ppt/tags/tag645.xml" ContentType="application/vnd.openxmlformats-officedocument.presentationml.tags+xml"/>
  <Override PartName="/ppt/tags/tag646.xml" ContentType="application/vnd.openxmlformats-officedocument.presentationml.tags+xml"/>
  <Override PartName="/ppt/tags/tag647.xml" ContentType="application/vnd.openxmlformats-officedocument.presentationml.tags+xml"/>
  <Override PartName="/ppt/tags/tag648.xml" ContentType="application/vnd.openxmlformats-officedocument.presentationml.tags+xml"/>
  <Override PartName="/ppt/tags/tag649.xml" ContentType="application/vnd.openxmlformats-officedocument.presentationml.tags+xml"/>
  <Override PartName="/ppt/tags/tag650.xml" ContentType="application/vnd.openxmlformats-officedocument.presentationml.tags+xml"/>
  <Override PartName="/ppt/tags/tag651.xml" ContentType="application/vnd.openxmlformats-officedocument.presentationml.tags+xml"/>
  <Override PartName="/ppt/tags/tag652.xml" ContentType="application/vnd.openxmlformats-officedocument.presentationml.tags+xml"/>
  <Override PartName="/ppt/tags/tag653.xml" ContentType="application/vnd.openxmlformats-officedocument.presentationml.tags+xml"/>
  <Override PartName="/ppt/tags/tag654.xml" ContentType="application/vnd.openxmlformats-officedocument.presentationml.tags+xml"/>
  <Override PartName="/ppt/tags/tag655.xml" ContentType="application/vnd.openxmlformats-officedocument.presentationml.tags+xml"/>
  <Override PartName="/ppt/tags/tag656.xml" ContentType="application/vnd.openxmlformats-officedocument.presentationml.tags+xml"/>
  <Override PartName="/ppt/tags/tag657.xml" ContentType="application/vnd.openxmlformats-officedocument.presentationml.tags+xml"/>
  <Override PartName="/ppt/tags/tag658.xml" ContentType="application/vnd.openxmlformats-officedocument.presentationml.tags+xml"/>
  <Override PartName="/ppt/tags/tag659.xml" ContentType="application/vnd.openxmlformats-officedocument.presentationml.tags+xml"/>
  <Override PartName="/ppt/tags/tag660.xml" ContentType="application/vnd.openxmlformats-officedocument.presentationml.tags+xml"/>
  <Override PartName="/ppt/tags/tag661.xml" ContentType="application/vnd.openxmlformats-officedocument.presentationml.tags+xml"/>
  <Override PartName="/ppt/tags/tag662.xml" ContentType="application/vnd.openxmlformats-officedocument.presentationml.tags+xml"/>
  <Override PartName="/ppt/tags/tag663.xml" ContentType="application/vnd.openxmlformats-officedocument.presentationml.tags+xml"/>
  <Override PartName="/ppt/tags/tag664.xml" ContentType="application/vnd.openxmlformats-officedocument.presentationml.tags+xml"/>
  <Override PartName="/ppt/tags/tag665.xml" ContentType="application/vnd.openxmlformats-officedocument.presentationml.tags+xml"/>
  <Override PartName="/ppt/tags/tag666.xml" ContentType="application/vnd.openxmlformats-officedocument.presentationml.tags+xml"/>
  <Override PartName="/ppt/tags/tag667.xml" ContentType="application/vnd.openxmlformats-officedocument.presentationml.tags+xml"/>
  <Override PartName="/ppt/tags/tag668.xml" ContentType="application/vnd.openxmlformats-officedocument.presentationml.tags+xml"/>
  <Override PartName="/ppt/tags/tag669.xml" ContentType="application/vnd.openxmlformats-officedocument.presentationml.tags+xml"/>
  <Override PartName="/ppt/tags/tag670.xml" ContentType="application/vnd.openxmlformats-officedocument.presentationml.tags+xml"/>
  <Override PartName="/ppt/tags/tag671.xml" ContentType="application/vnd.openxmlformats-officedocument.presentationml.tags+xml"/>
  <Override PartName="/ppt/tags/tag672.xml" ContentType="application/vnd.openxmlformats-officedocument.presentationml.tags+xml"/>
  <Override PartName="/ppt/tags/tag673.xml" ContentType="application/vnd.openxmlformats-officedocument.presentationml.tags+xml"/>
  <Override PartName="/ppt/tags/tag674.xml" ContentType="application/vnd.openxmlformats-officedocument.presentationml.tags+xml"/>
  <Override PartName="/ppt/tags/tag675.xml" ContentType="application/vnd.openxmlformats-officedocument.presentationml.tags+xml"/>
  <Override PartName="/ppt/tags/tag676.xml" ContentType="application/vnd.openxmlformats-officedocument.presentationml.tags+xml"/>
  <Override PartName="/ppt/tags/tag677.xml" ContentType="application/vnd.openxmlformats-officedocument.presentationml.tags+xml"/>
  <Override PartName="/ppt/tags/tag678.xml" ContentType="application/vnd.openxmlformats-officedocument.presentationml.tags+xml"/>
  <Override PartName="/ppt/tags/tag679.xml" ContentType="application/vnd.openxmlformats-officedocument.presentationml.tags+xml"/>
  <Override PartName="/ppt/tags/tag680.xml" ContentType="application/vnd.openxmlformats-officedocument.presentationml.tags+xml"/>
  <Override PartName="/ppt/tags/tag681.xml" ContentType="application/vnd.openxmlformats-officedocument.presentationml.tags+xml"/>
  <Override PartName="/ppt/tags/tag682.xml" ContentType="application/vnd.openxmlformats-officedocument.presentationml.tags+xml"/>
  <Override PartName="/ppt/tags/tag683.xml" ContentType="application/vnd.openxmlformats-officedocument.presentationml.tags+xml"/>
  <Override PartName="/ppt/tags/tag684.xml" ContentType="application/vnd.openxmlformats-officedocument.presentationml.tags+xml"/>
  <Override PartName="/ppt/tags/tag685.xml" ContentType="application/vnd.openxmlformats-officedocument.presentationml.tags+xml"/>
  <Override PartName="/ppt/tags/tag686.xml" ContentType="application/vnd.openxmlformats-officedocument.presentationml.tags+xml"/>
  <Override PartName="/ppt/tags/tag687.xml" ContentType="application/vnd.openxmlformats-officedocument.presentationml.tags+xml"/>
  <Override PartName="/ppt/tags/tag688.xml" ContentType="application/vnd.openxmlformats-officedocument.presentationml.tags+xml"/>
  <Override PartName="/ppt/tags/tag689.xml" ContentType="application/vnd.openxmlformats-officedocument.presentationml.tags+xml"/>
  <Override PartName="/ppt/tags/tag690.xml" ContentType="application/vnd.openxmlformats-officedocument.presentationml.tags+xml"/>
  <Override PartName="/ppt/tags/tag691.xml" ContentType="application/vnd.openxmlformats-officedocument.presentationml.tags+xml"/>
  <Override PartName="/ppt/tags/tag692.xml" ContentType="application/vnd.openxmlformats-officedocument.presentationml.tags+xml"/>
  <Override PartName="/ppt/tags/tag693.xml" ContentType="application/vnd.openxmlformats-officedocument.presentationml.tags+xml"/>
  <Override PartName="/ppt/tags/tag694.xml" ContentType="application/vnd.openxmlformats-officedocument.presentationml.tags+xml"/>
  <Override PartName="/ppt/tags/tag695.xml" ContentType="application/vnd.openxmlformats-officedocument.presentationml.tags+xml"/>
  <Override PartName="/ppt/tags/tag696.xml" ContentType="application/vnd.openxmlformats-officedocument.presentationml.tags+xml"/>
  <Override PartName="/ppt/tags/tag697.xml" ContentType="application/vnd.openxmlformats-officedocument.presentationml.tags+xml"/>
  <Override PartName="/ppt/tags/tag698.xml" ContentType="application/vnd.openxmlformats-officedocument.presentationml.tags+xml"/>
  <Override PartName="/ppt/tags/tag699.xml" ContentType="application/vnd.openxmlformats-officedocument.presentationml.tags+xml"/>
  <Override PartName="/ppt/tags/tag700.xml" ContentType="application/vnd.openxmlformats-officedocument.presentationml.tags+xml"/>
  <Override PartName="/ppt/tags/tag701.xml" ContentType="application/vnd.openxmlformats-officedocument.presentationml.tags+xml"/>
  <Override PartName="/ppt/tags/tag702.xml" ContentType="application/vnd.openxmlformats-officedocument.presentationml.tags+xml"/>
  <Override PartName="/ppt/tags/tag703.xml" ContentType="application/vnd.openxmlformats-officedocument.presentationml.tags+xml"/>
  <Override PartName="/ppt/tags/tag704.xml" ContentType="application/vnd.openxmlformats-officedocument.presentationml.tags+xml"/>
  <Override PartName="/ppt/tags/tag705.xml" ContentType="application/vnd.openxmlformats-officedocument.presentationml.tags+xml"/>
  <Override PartName="/ppt/tags/tag706.xml" ContentType="application/vnd.openxmlformats-officedocument.presentationml.tags+xml"/>
  <Override PartName="/ppt/tags/tag707.xml" ContentType="application/vnd.openxmlformats-officedocument.presentationml.tags+xml"/>
  <Override PartName="/ppt/tags/tag708.xml" ContentType="application/vnd.openxmlformats-officedocument.presentationml.tags+xml"/>
  <Override PartName="/ppt/tags/tag709.xml" ContentType="application/vnd.openxmlformats-officedocument.presentationml.tags+xml"/>
  <Override PartName="/ppt/tags/tag710.xml" ContentType="application/vnd.openxmlformats-officedocument.presentationml.tags+xml"/>
  <Override PartName="/ppt/tags/tag711.xml" ContentType="application/vnd.openxmlformats-officedocument.presentationml.tags+xml"/>
  <Override PartName="/ppt/tags/tag712.xml" ContentType="application/vnd.openxmlformats-officedocument.presentationml.tags+xml"/>
  <Override PartName="/ppt/tags/tag713.xml" ContentType="application/vnd.openxmlformats-officedocument.presentationml.tags+xml"/>
  <Override PartName="/ppt/tags/tag714.xml" ContentType="application/vnd.openxmlformats-officedocument.presentationml.tags+xml"/>
  <Override PartName="/ppt/tags/tag715.xml" ContentType="application/vnd.openxmlformats-officedocument.presentationml.tags+xml"/>
  <Override PartName="/ppt/tags/tag716.xml" ContentType="application/vnd.openxmlformats-officedocument.presentationml.tags+xml"/>
  <Override PartName="/ppt/tags/tag717.xml" ContentType="application/vnd.openxmlformats-officedocument.presentationml.tags+xml"/>
  <Override PartName="/ppt/tags/tag718.xml" ContentType="application/vnd.openxmlformats-officedocument.presentationml.tags+xml"/>
  <Override PartName="/ppt/tags/tag719.xml" ContentType="application/vnd.openxmlformats-officedocument.presentationml.tags+xml"/>
  <Override PartName="/ppt/tags/tag720.xml" ContentType="application/vnd.openxmlformats-officedocument.presentationml.tags+xml"/>
  <Override PartName="/ppt/tags/tag721.xml" ContentType="application/vnd.openxmlformats-officedocument.presentationml.tags+xml"/>
  <Override PartName="/ppt/tags/tag722.xml" ContentType="application/vnd.openxmlformats-officedocument.presentationml.tags+xml"/>
  <Override PartName="/ppt/tags/tag723.xml" ContentType="application/vnd.openxmlformats-officedocument.presentationml.tags+xml"/>
  <Override PartName="/ppt/tags/tag724.xml" ContentType="application/vnd.openxmlformats-officedocument.presentationml.tags+xml"/>
  <Override PartName="/ppt/tags/tag725.xml" ContentType="application/vnd.openxmlformats-officedocument.presentationml.tags+xml"/>
  <Override PartName="/ppt/tags/tag726.xml" ContentType="application/vnd.openxmlformats-officedocument.presentationml.tags+xml"/>
  <Override PartName="/ppt/tags/tag727.xml" ContentType="application/vnd.openxmlformats-officedocument.presentationml.tags+xml"/>
  <Override PartName="/ppt/tags/tag728.xml" ContentType="application/vnd.openxmlformats-officedocument.presentationml.tags+xml"/>
  <Override PartName="/ppt/tags/tag729.xml" ContentType="application/vnd.openxmlformats-officedocument.presentationml.tags+xml"/>
  <Override PartName="/ppt/tags/tag730.xml" ContentType="application/vnd.openxmlformats-officedocument.presentationml.tags+xml"/>
  <Override PartName="/ppt/tags/tag731.xml" ContentType="application/vnd.openxmlformats-officedocument.presentationml.tags+xml"/>
  <Override PartName="/ppt/tags/tag732.xml" ContentType="application/vnd.openxmlformats-officedocument.presentationml.tags+xml"/>
  <Override PartName="/ppt/tags/tag733.xml" ContentType="application/vnd.openxmlformats-officedocument.presentationml.tags+xml"/>
  <Override PartName="/ppt/tags/tag734.xml" ContentType="application/vnd.openxmlformats-officedocument.presentationml.tags+xml"/>
  <Override PartName="/ppt/tags/tag735.xml" ContentType="application/vnd.openxmlformats-officedocument.presentationml.tags+xml"/>
  <Override PartName="/ppt/tags/tag736.xml" ContentType="application/vnd.openxmlformats-officedocument.presentationml.tags+xml"/>
  <Override PartName="/ppt/tags/tag737.xml" ContentType="application/vnd.openxmlformats-officedocument.presentationml.tags+xml"/>
  <Override PartName="/ppt/tags/tag738.xml" ContentType="application/vnd.openxmlformats-officedocument.presentationml.tags+xml"/>
  <Override PartName="/ppt/tags/tag739.xml" ContentType="application/vnd.openxmlformats-officedocument.presentationml.tags+xml"/>
  <Override PartName="/ppt/tags/tag740.xml" ContentType="application/vnd.openxmlformats-officedocument.presentationml.tags+xml"/>
  <Override PartName="/ppt/tags/tag741.xml" ContentType="application/vnd.openxmlformats-officedocument.presentationml.tags+xml"/>
  <Override PartName="/ppt/tags/tag742.xml" ContentType="application/vnd.openxmlformats-officedocument.presentationml.tags+xml"/>
  <Override PartName="/ppt/tags/tag743.xml" ContentType="application/vnd.openxmlformats-officedocument.presentationml.tags+xml"/>
  <Override PartName="/ppt/tags/tag744.xml" ContentType="application/vnd.openxmlformats-officedocument.presentationml.tags+xml"/>
  <Override PartName="/ppt/tags/tag745.xml" ContentType="application/vnd.openxmlformats-officedocument.presentationml.tags+xml"/>
  <Override PartName="/ppt/tags/tag746.xml" ContentType="application/vnd.openxmlformats-officedocument.presentationml.tags+xml"/>
  <Override PartName="/ppt/tags/tag747.xml" ContentType="application/vnd.openxmlformats-officedocument.presentationml.tags+xml"/>
  <Override PartName="/ppt/tags/tag748.xml" ContentType="application/vnd.openxmlformats-officedocument.presentationml.tags+xml"/>
  <Override PartName="/ppt/tags/tag749.xml" ContentType="application/vnd.openxmlformats-officedocument.presentationml.tags+xml"/>
  <Override PartName="/ppt/tags/tag750.xml" ContentType="application/vnd.openxmlformats-officedocument.presentationml.tags+xml"/>
  <Override PartName="/ppt/tags/tag751.xml" ContentType="application/vnd.openxmlformats-officedocument.presentationml.tags+xml"/>
  <Override PartName="/ppt/tags/tag752.xml" ContentType="application/vnd.openxmlformats-officedocument.presentationml.tags+xml"/>
  <Override PartName="/ppt/tags/tag753.xml" ContentType="application/vnd.openxmlformats-officedocument.presentationml.tags+xml"/>
  <Override PartName="/ppt/tags/tag754.xml" ContentType="application/vnd.openxmlformats-officedocument.presentationml.tags+xml"/>
  <Override PartName="/ppt/tags/tag755.xml" ContentType="application/vnd.openxmlformats-officedocument.presentationml.tags+xml"/>
  <Override PartName="/ppt/tags/tag756.xml" ContentType="application/vnd.openxmlformats-officedocument.presentationml.tags+xml"/>
  <Override PartName="/ppt/tags/tag757.xml" ContentType="application/vnd.openxmlformats-officedocument.presentationml.tags+xml"/>
  <Override PartName="/ppt/tags/tag758.xml" ContentType="application/vnd.openxmlformats-officedocument.presentationml.tags+xml"/>
  <Override PartName="/ppt/tags/tag759.xml" ContentType="application/vnd.openxmlformats-officedocument.presentationml.tags+xml"/>
  <Override PartName="/ppt/tags/tag760.xml" ContentType="application/vnd.openxmlformats-officedocument.presentationml.tags+xml"/>
  <Override PartName="/ppt/tags/tag761.xml" ContentType="application/vnd.openxmlformats-officedocument.presentationml.tags+xml"/>
  <Override PartName="/ppt/tags/tag762.xml" ContentType="application/vnd.openxmlformats-officedocument.presentationml.tags+xml"/>
  <Override PartName="/ppt/tags/tag763.xml" ContentType="application/vnd.openxmlformats-officedocument.presentationml.tags+xml"/>
  <Override PartName="/ppt/tags/tag764.xml" ContentType="application/vnd.openxmlformats-officedocument.presentationml.tags+xml"/>
  <Override PartName="/ppt/tags/tag765.xml" ContentType="application/vnd.openxmlformats-officedocument.presentationml.tags+xml"/>
  <Override PartName="/ppt/tags/tag766.xml" ContentType="application/vnd.openxmlformats-officedocument.presentationml.tags+xml"/>
  <Override PartName="/ppt/tags/tag767.xml" ContentType="application/vnd.openxmlformats-officedocument.presentationml.tags+xml"/>
  <Override PartName="/ppt/tags/tag768.xml" ContentType="application/vnd.openxmlformats-officedocument.presentationml.tags+xml"/>
  <Override PartName="/ppt/tags/tag769.xml" ContentType="application/vnd.openxmlformats-officedocument.presentationml.tags+xml"/>
  <Override PartName="/ppt/tags/tag770.xml" ContentType="application/vnd.openxmlformats-officedocument.presentationml.tags+xml"/>
  <Override PartName="/ppt/tags/tag771.xml" ContentType="application/vnd.openxmlformats-officedocument.presentationml.tags+xml"/>
  <Override PartName="/ppt/tags/tag772.xml" ContentType="application/vnd.openxmlformats-officedocument.presentationml.tags+xml"/>
  <Override PartName="/ppt/tags/tag773.xml" ContentType="application/vnd.openxmlformats-officedocument.presentationml.tags+xml"/>
  <Override PartName="/ppt/tags/tag774.xml" ContentType="application/vnd.openxmlformats-officedocument.presentationml.tags+xml"/>
  <Override PartName="/ppt/tags/tag775.xml" ContentType="application/vnd.openxmlformats-officedocument.presentationml.tags+xml"/>
  <Override PartName="/ppt/tags/tag776.xml" ContentType="application/vnd.openxmlformats-officedocument.presentationml.tags+xml"/>
  <Override PartName="/ppt/tags/tag777.xml" ContentType="application/vnd.openxmlformats-officedocument.presentationml.tags+xml"/>
  <Override PartName="/ppt/tags/tag778.xml" ContentType="application/vnd.openxmlformats-officedocument.presentationml.tags+xml"/>
  <Override PartName="/ppt/tags/tag779.xml" ContentType="application/vnd.openxmlformats-officedocument.presentationml.tags+xml"/>
  <Override PartName="/ppt/tags/tag780.xml" ContentType="application/vnd.openxmlformats-officedocument.presentationml.tags+xml"/>
  <Override PartName="/ppt/tags/tag781.xml" ContentType="application/vnd.openxmlformats-officedocument.presentationml.tags+xml"/>
  <Override PartName="/ppt/tags/tag782.xml" ContentType="application/vnd.openxmlformats-officedocument.presentationml.tags+xml"/>
  <Override PartName="/ppt/tags/tag783.xml" ContentType="application/vnd.openxmlformats-officedocument.presentationml.tags+xml"/>
  <Override PartName="/ppt/tags/tag784.xml" ContentType="application/vnd.openxmlformats-officedocument.presentationml.tags+xml"/>
  <Override PartName="/ppt/tags/tag785.xml" ContentType="application/vnd.openxmlformats-officedocument.presentationml.tags+xml"/>
  <Override PartName="/ppt/tags/tag786.xml" ContentType="application/vnd.openxmlformats-officedocument.presentationml.tags+xml"/>
  <Override PartName="/ppt/tags/tag787.xml" ContentType="application/vnd.openxmlformats-officedocument.presentationml.tags+xml"/>
  <Override PartName="/ppt/tags/tag788.xml" ContentType="application/vnd.openxmlformats-officedocument.presentationml.tags+xml"/>
  <Override PartName="/ppt/tags/tag789.xml" ContentType="application/vnd.openxmlformats-officedocument.presentationml.tags+xml"/>
  <Override PartName="/ppt/tags/tag790.xml" ContentType="application/vnd.openxmlformats-officedocument.presentationml.tags+xml"/>
  <Override PartName="/ppt/tags/tag791.xml" ContentType="application/vnd.openxmlformats-officedocument.presentationml.tags+xml"/>
  <Override PartName="/ppt/tags/tag792.xml" ContentType="application/vnd.openxmlformats-officedocument.presentationml.tags+xml"/>
  <Override PartName="/ppt/tags/tag793.xml" ContentType="application/vnd.openxmlformats-officedocument.presentationml.tags+xml"/>
  <Override PartName="/ppt/tags/tag794.xml" ContentType="application/vnd.openxmlformats-officedocument.presentationml.tags+xml"/>
  <Override PartName="/ppt/tags/tag795.xml" ContentType="application/vnd.openxmlformats-officedocument.presentationml.tags+xml"/>
  <Override PartName="/ppt/tags/tag796.xml" ContentType="application/vnd.openxmlformats-officedocument.presentationml.tags+xml"/>
  <Override PartName="/ppt/tags/tag797.xml" ContentType="application/vnd.openxmlformats-officedocument.presentationml.tags+xml"/>
  <Override PartName="/ppt/tags/tag798.xml" ContentType="application/vnd.openxmlformats-officedocument.presentationml.tags+xml"/>
  <Override PartName="/ppt/tags/tag799.xml" ContentType="application/vnd.openxmlformats-officedocument.presentationml.tags+xml"/>
  <Override PartName="/ppt/tags/tag800.xml" ContentType="application/vnd.openxmlformats-officedocument.presentationml.tags+xml"/>
  <Override PartName="/ppt/tags/tag801.xml" ContentType="application/vnd.openxmlformats-officedocument.presentationml.tags+xml"/>
  <Override PartName="/ppt/tags/tag802.xml" ContentType="application/vnd.openxmlformats-officedocument.presentationml.tags+xml"/>
  <Override PartName="/ppt/tags/tag803.xml" ContentType="application/vnd.openxmlformats-officedocument.presentationml.tags+xml"/>
  <Override PartName="/ppt/tags/tag804.xml" ContentType="application/vnd.openxmlformats-officedocument.presentationml.tags+xml"/>
  <Override PartName="/ppt/tags/tag805.xml" ContentType="application/vnd.openxmlformats-officedocument.presentationml.tags+xml"/>
  <Override PartName="/ppt/tags/tag806.xml" ContentType="application/vnd.openxmlformats-officedocument.presentationml.tags+xml"/>
  <Override PartName="/ppt/tags/tag807.xml" ContentType="application/vnd.openxmlformats-officedocument.presentationml.tags+xml"/>
  <Override PartName="/ppt/tags/tag808.xml" ContentType="application/vnd.openxmlformats-officedocument.presentationml.tags+xml"/>
  <Override PartName="/ppt/tags/tag809.xml" ContentType="application/vnd.openxmlformats-officedocument.presentationml.tags+xml"/>
  <Override PartName="/ppt/tags/tag810.xml" ContentType="application/vnd.openxmlformats-officedocument.presentationml.tags+xml"/>
  <Override PartName="/ppt/tags/tag811.xml" ContentType="application/vnd.openxmlformats-officedocument.presentationml.tags+xml"/>
  <Override PartName="/ppt/tags/tag812.xml" ContentType="application/vnd.openxmlformats-officedocument.presentationml.tags+xml"/>
  <Override PartName="/ppt/tags/tag813.xml" ContentType="application/vnd.openxmlformats-officedocument.presentationml.tags+xml"/>
  <Override PartName="/ppt/tags/tag814.xml" ContentType="application/vnd.openxmlformats-officedocument.presentationml.tags+xml"/>
  <Override PartName="/ppt/tags/tag815.xml" ContentType="application/vnd.openxmlformats-officedocument.presentationml.tags+xml"/>
  <Override PartName="/ppt/tags/tag816.xml" ContentType="application/vnd.openxmlformats-officedocument.presentationml.tags+xml"/>
  <Override PartName="/ppt/tags/tag817.xml" ContentType="application/vnd.openxmlformats-officedocument.presentationml.tags+xml"/>
  <Override PartName="/ppt/tags/tag818.xml" ContentType="application/vnd.openxmlformats-officedocument.presentationml.tags+xml"/>
  <Override PartName="/ppt/tags/tag819.xml" ContentType="application/vnd.openxmlformats-officedocument.presentationml.tags+xml"/>
  <Override PartName="/ppt/tags/tag820.xml" ContentType="application/vnd.openxmlformats-officedocument.presentationml.tags+xml"/>
  <Override PartName="/ppt/tags/tag821.xml" ContentType="application/vnd.openxmlformats-officedocument.presentationml.tags+xml"/>
  <Override PartName="/ppt/tags/tag822.xml" ContentType="application/vnd.openxmlformats-officedocument.presentationml.tags+xml"/>
  <Override PartName="/ppt/tags/tag823.xml" ContentType="application/vnd.openxmlformats-officedocument.presentationml.tags+xml"/>
  <Override PartName="/ppt/tags/tag824.xml" ContentType="application/vnd.openxmlformats-officedocument.presentationml.tags+xml"/>
  <Override PartName="/ppt/tags/tag825.xml" ContentType="application/vnd.openxmlformats-officedocument.presentationml.tags+xml"/>
  <Override PartName="/ppt/tags/tag826.xml" ContentType="application/vnd.openxmlformats-officedocument.presentationml.tags+xml"/>
  <Override PartName="/ppt/tags/tag827.xml" ContentType="application/vnd.openxmlformats-officedocument.presentationml.tags+xml"/>
  <Override PartName="/ppt/tags/tag828.xml" ContentType="application/vnd.openxmlformats-officedocument.presentationml.tags+xml"/>
  <Override PartName="/ppt/tags/tag829.xml" ContentType="application/vnd.openxmlformats-officedocument.presentationml.tags+xml"/>
  <Override PartName="/ppt/tags/tag830.xml" ContentType="application/vnd.openxmlformats-officedocument.presentationml.tags+xml"/>
  <Override PartName="/ppt/tags/tag831.xml" ContentType="application/vnd.openxmlformats-officedocument.presentationml.tags+xml"/>
  <Override PartName="/ppt/tags/tag832.xml" ContentType="application/vnd.openxmlformats-officedocument.presentationml.tags+xml"/>
  <Override PartName="/ppt/tags/tag833.xml" ContentType="application/vnd.openxmlformats-officedocument.presentationml.tags+xml"/>
  <Override PartName="/ppt/tags/tag834.xml" ContentType="application/vnd.openxmlformats-officedocument.presentationml.tags+xml"/>
  <Override PartName="/ppt/tags/tag835.xml" ContentType="application/vnd.openxmlformats-officedocument.presentationml.tags+xml"/>
  <Override PartName="/ppt/tags/tag836.xml" ContentType="application/vnd.openxmlformats-officedocument.presentationml.tags+xml"/>
  <Override PartName="/ppt/tags/tag837.xml" ContentType="application/vnd.openxmlformats-officedocument.presentationml.tags+xml"/>
  <Override PartName="/ppt/tags/tag838.xml" ContentType="application/vnd.openxmlformats-officedocument.presentationml.tags+xml"/>
  <Override PartName="/ppt/tags/tag839.xml" ContentType="application/vnd.openxmlformats-officedocument.presentationml.tags+xml"/>
  <Override PartName="/ppt/tags/tag840.xml" ContentType="application/vnd.openxmlformats-officedocument.presentationml.tags+xml"/>
  <Override PartName="/ppt/tags/tag841.xml" ContentType="application/vnd.openxmlformats-officedocument.presentationml.tags+xml"/>
  <Override PartName="/ppt/tags/tag842.xml" ContentType="application/vnd.openxmlformats-officedocument.presentationml.tags+xml"/>
  <Override PartName="/ppt/tags/tag843.xml" ContentType="application/vnd.openxmlformats-officedocument.presentationml.tags+xml"/>
  <Override PartName="/ppt/tags/tag844.xml" ContentType="application/vnd.openxmlformats-officedocument.presentationml.tags+xml"/>
  <Override PartName="/ppt/tags/tag845.xml" ContentType="application/vnd.openxmlformats-officedocument.presentationml.tags+xml"/>
  <Override PartName="/ppt/tags/tag846.xml" ContentType="application/vnd.openxmlformats-officedocument.presentationml.tags+xml"/>
  <Override PartName="/ppt/tags/tag847.xml" ContentType="application/vnd.openxmlformats-officedocument.presentationml.tags+xml"/>
  <Override PartName="/ppt/tags/tag848.xml" ContentType="application/vnd.openxmlformats-officedocument.presentationml.tags+xml"/>
  <Override PartName="/ppt/tags/tag849.xml" ContentType="application/vnd.openxmlformats-officedocument.presentationml.tags+xml"/>
  <Override PartName="/ppt/tags/tag850.xml" ContentType="application/vnd.openxmlformats-officedocument.presentationml.tags+xml"/>
  <Override PartName="/ppt/tags/tag851.xml" ContentType="application/vnd.openxmlformats-officedocument.presentationml.tags+xml"/>
  <Override PartName="/ppt/tags/tag852.xml" ContentType="application/vnd.openxmlformats-officedocument.presentationml.tags+xml"/>
  <Override PartName="/ppt/tags/tag853.xml" ContentType="application/vnd.openxmlformats-officedocument.presentationml.tags+xml"/>
  <Override PartName="/ppt/tags/tag854.xml" ContentType="application/vnd.openxmlformats-officedocument.presentationml.tags+xml"/>
  <Override PartName="/ppt/tags/tag855.xml" ContentType="application/vnd.openxmlformats-officedocument.presentationml.tags+xml"/>
  <Override PartName="/ppt/tags/tag856.xml" ContentType="application/vnd.openxmlformats-officedocument.presentationml.tags+xml"/>
  <Override PartName="/ppt/tags/tag857.xml" ContentType="application/vnd.openxmlformats-officedocument.presentationml.tags+xml"/>
  <Override PartName="/ppt/tags/tag858.xml" ContentType="application/vnd.openxmlformats-officedocument.presentationml.tags+xml"/>
  <Override PartName="/ppt/tags/tag859.xml" ContentType="application/vnd.openxmlformats-officedocument.presentationml.tags+xml"/>
  <Override PartName="/ppt/tags/tag860.xml" ContentType="application/vnd.openxmlformats-officedocument.presentationml.tags+xml"/>
  <Override PartName="/ppt/tags/tag861.xml" ContentType="application/vnd.openxmlformats-officedocument.presentationml.tags+xml"/>
  <Override PartName="/ppt/tags/tag862.xml" ContentType="application/vnd.openxmlformats-officedocument.presentationml.tags+xml"/>
  <Override PartName="/ppt/tags/tag863.xml" ContentType="application/vnd.openxmlformats-officedocument.presentationml.tags+xml"/>
  <Override PartName="/ppt/tags/tag864.xml" ContentType="application/vnd.openxmlformats-officedocument.presentationml.tags+xml"/>
  <Override PartName="/ppt/tags/tag865.xml" ContentType="application/vnd.openxmlformats-officedocument.presentationml.tags+xml"/>
  <Override PartName="/ppt/tags/tag866.xml" ContentType="application/vnd.openxmlformats-officedocument.presentationml.tags+xml"/>
  <Override PartName="/ppt/tags/tag867.xml" ContentType="application/vnd.openxmlformats-officedocument.presentationml.tags+xml"/>
  <Override PartName="/ppt/tags/tag868.xml" ContentType="application/vnd.openxmlformats-officedocument.presentationml.tags+xml"/>
  <Override PartName="/ppt/tags/tag869.xml" ContentType="application/vnd.openxmlformats-officedocument.presentationml.tags+xml"/>
  <Override PartName="/ppt/tags/tag870.xml" ContentType="application/vnd.openxmlformats-officedocument.presentationml.tags+xml"/>
  <Override PartName="/ppt/tags/tag871.xml" ContentType="application/vnd.openxmlformats-officedocument.presentationml.tags+xml"/>
  <Override PartName="/ppt/tags/tag872.xml" ContentType="application/vnd.openxmlformats-officedocument.presentationml.tags+xml"/>
  <Override PartName="/ppt/tags/tag873.xml" ContentType="application/vnd.openxmlformats-officedocument.presentationml.tags+xml"/>
  <Override PartName="/ppt/tags/tag874.xml" ContentType="application/vnd.openxmlformats-officedocument.presentationml.tags+xml"/>
  <Override PartName="/ppt/tags/tag875.xml" ContentType="application/vnd.openxmlformats-officedocument.presentationml.tags+xml"/>
  <Override PartName="/ppt/tags/tag876.xml" ContentType="application/vnd.openxmlformats-officedocument.presentationml.tags+xml"/>
  <Override PartName="/ppt/tags/tag877.xml" ContentType="application/vnd.openxmlformats-officedocument.presentationml.tags+xml"/>
  <Override PartName="/ppt/tags/tag878.xml" ContentType="application/vnd.openxmlformats-officedocument.presentationml.tags+xml"/>
  <Override PartName="/ppt/tags/tag879.xml" ContentType="application/vnd.openxmlformats-officedocument.presentationml.tags+xml"/>
  <Override PartName="/ppt/tags/tag880.xml" ContentType="application/vnd.openxmlformats-officedocument.presentationml.tags+xml"/>
  <Override PartName="/ppt/tags/tag881.xml" ContentType="application/vnd.openxmlformats-officedocument.presentationml.tags+xml"/>
  <Override PartName="/ppt/tags/tag882.xml" ContentType="application/vnd.openxmlformats-officedocument.presentationml.tags+xml"/>
  <Override PartName="/ppt/tags/tag883.xml" ContentType="application/vnd.openxmlformats-officedocument.presentationml.tags+xml"/>
  <Override PartName="/ppt/tags/tag884.xml" ContentType="application/vnd.openxmlformats-officedocument.presentationml.tags+xml"/>
  <Override PartName="/ppt/theme/theme5.xml" ContentType="application/vnd.openxmlformats-officedocument.theme+xml"/>
  <Override PartName="/ppt/tags/tag885.xml" ContentType="application/vnd.openxmlformats-officedocument.presentationml.tags+xml"/>
  <Override PartName="/ppt/tags/tag886.xml" ContentType="application/vnd.openxmlformats-officedocument.presentationml.tags+xml"/>
  <Override PartName="/ppt/tags/tag887.xml" ContentType="application/vnd.openxmlformats-officedocument.presentationml.tags+xml"/>
  <Override PartName="/ppt/tags/tag888.xml" ContentType="application/vnd.openxmlformats-officedocument.presentationml.tags+xml"/>
  <Override PartName="/ppt/tags/tag889.xml" ContentType="application/vnd.openxmlformats-officedocument.presentationml.tags+xml"/>
  <Override PartName="/ppt/tags/tag890.xml" ContentType="application/vnd.openxmlformats-officedocument.presentationml.tags+xml"/>
  <Override PartName="/ppt/tags/tag891.xml" ContentType="application/vnd.openxmlformats-officedocument.presentationml.tags+xml"/>
  <Override PartName="/ppt/tags/tag892.xml" ContentType="application/vnd.openxmlformats-officedocument.presentationml.tags+xml"/>
  <Override PartName="/ppt/tags/tag893.xml" ContentType="application/vnd.openxmlformats-officedocument.presentationml.tags+xml"/>
  <Override PartName="/ppt/tags/tag894.xml" ContentType="application/vnd.openxmlformats-officedocument.presentationml.tags+xml"/>
  <Override PartName="/ppt/tags/tag895.xml" ContentType="application/vnd.openxmlformats-officedocument.presentationml.tags+xml"/>
  <Override PartName="/ppt/tags/tag896.xml" ContentType="application/vnd.openxmlformats-officedocument.presentationml.tags+xml"/>
  <Override PartName="/ppt/tags/tag897.xml" ContentType="application/vnd.openxmlformats-officedocument.presentationml.tags+xml"/>
  <Override PartName="/ppt/tags/tag898.xml" ContentType="application/vnd.openxmlformats-officedocument.presentationml.tags+xml"/>
  <Override PartName="/ppt/tags/tag899.xml" ContentType="application/vnd.openxmlformats-officedocument.presentationml.tags+xml"/>
  <Override PartName="/ppt/tags/tag900.xml" ContentType="application/vnd.openxmlformats-officedocument.presentationml.tags+xml"/>
  <Override PartName="/ppt/tags/tag901.xml" ContentType="application/vnd.openxmlformats-officedocument.presentationml.tags+xml"/>
  <Override PartName="/ppt/tags/tag902.xml" ContentType="application/vnd.openxmlformats-officedocument.presentationml.tags+xml"/>
  <Override PartName="/ppt/tags/tag903.xml" ContentType="application/vnd.openxmlformats-officedocument.presentationml.tags+xml"/>
  <Override PartName="/ppt/tags/tag904.xml" ContentType="application/vnd.openxmlformats-officedocument.presentationml.tags+xml"/>
  <Override PartName="/ppt/tags/tag905.xml" ContentType="application/vnd.openxmlformats-officedocument.presentationml.tags+xml"/>
  <Override PartName="/ppt/tags/tag906.xml" ContentType="application/vnd.openxmlformats-officedocument.presentationml.tags+xml"/>
  <Override PartName="/ppt/tags/tag907.xml" ContentType="application/vnd.openxmlformats-officedocument.presentationml.tags+xml"/>
  <Override PartName="/ppt/tags/tag908.xml" ContentType="application/vnd.openxmlformats-officedocument.presentationml.tags+xml"/>
  <Override PartName="/ppt/tags/tag909.xml" ContentType="application/vnd.openxmlformats-officedocument.presentationml.tags+xml"/>
  <Override PartName="/ppt/tags/tag910.xml" ContentType="application/vnd.openxmlformats-officedocument.presentationml.tags+xml"/>
  <Override PartName="/ppt/tags/tag911.xml" ContentType="application/vnd.openxmlformats-officedocument.presentationml.tags+xml"/>
  <Override PartName="/ppt/tags/tag912.xml" ContentType="application/vnd.openxmlformats-officedocument.presentationml.tags+xml"/>
  <Override PartName="/ppt/tags/tag913.xml" ContentType="application/vnd.openxmlformats-officedocument.presentationml.tags+xml"/>
  <Override PartName="/ppt/tags/tag914.xml" ContentType="application/vnd.openxmlformats-officedocument.presentationml.tags+xml"/>
  <Override PartName="/ppt/tags/tag915.xml" ContentType="application/vnd.openxmlformats-officedocument.presentationml.tags+xml"/>
  <Override PartName="/ppt/tags/tag916.xml" ContentType="application/vnd.openxmlformats-officedocument.presentationml.tags+xml"/>
  <Override PartName="/ppt/tags/tag917.xml" ContentType="application/vnd.openxmlformats-officedocument.presentationml.tags+xml"/>
  <Override PartName="/ppt/tags/tag918.xml" ContentType="application/vnd.openxmlformats-officedocument.presentationml.tags+xml"/>
  <Override PartName="/ppt/tags/tag919.xml" ContentType="application/vnd.openxmlformats-officedocument.presentationml.tags+xml"/>
  <Override PartName="/ppt/tags/tag920.xml" ContentType="application/vnd.openxmlformats-officedocument.presentationml.tags+xml"/>
  <Override PartName="/ppt/tags/tag921.xml" ContentType="application/vnd.openxmlformats-officedocument.presentationml.tags+xml"/>
  <Override PartName="/ppt/tags/tag922.xml" ContentType="application/vnd.openxmlformats-officedocument.presentationml.tags+xml"/>
  <Override PartName="/ppt/tags/tag923.xml" ContentType="application/vnd.openxmlformats-officedocument.presentationml.tags+xml"/>
  <Override PartName="/ppt/tags/tag924.xml" ContentType="application/vnd.openxmlformats-officedocument.presentationml.tags+xml"/>
  <Override PartName="/ppt/tags/tag925.xml" ContentType="application/vnd.openxmlformats-officedocument.presentationml.tags+xml"/>
  <Override PartName="/ppt/tags/tag926.xml" ContentType="application/vnd.openxmlformats-officedocument.presentationml.tags+xml"/>
  <Override PartName="/ppt/tags/tag927.xml" ContentType="application/vnd.openxmlformats-officedocument.presentationml.tags+xml"/>
  <Override PartName="/ppt/tags/tag928.xml" ContentType="application/vnd.openxmlformats-officedocument.presentationml.tags+xml"/>
  <Override PartName="/ppt/tags/tag929.xml" ContentType="application/vnd.openxmlformats-officedocument.presentationml.tags+xml"/>
  <Override PartName="/ppt/tags/tag930.xml" ContentType="application/vnd.openxmlformats-officedocument.presentationml.tags+xml"/>
  <Override PartName="/ppt/tags/tag931.xml" ContentType="application/vnd.openxmlformats-officedocument.presentationml.tags+xml"/>
  <Override PartName="/ppt/tags/tag932.xml" ContentType="application/vnd.openxmlformats-officedocument.presentationml.tags+xml"/>
  <Override PartName="/ppt/tags/tag933.xml" ContentType="application/vnd.openxmlformats-officedocument.presentationml.tags+xml"/>
  <Override PartName="/ppt/tags/tag934.xml" ContentType="application/vnd.openxmlformats-officedocument.presentationml.tags+xml"/>
  <Override PartName="/ppt/tags/tag935.xml" ContentType="application/vnd.openxmlformats-officedocument.presentationml.tags+xml"/>
  <Override PartName="/ppt/tags/tag936.xml" ContentType="application/vnd.openxmlformats-officedocument.presentationml.tags+xml"/>
  <Override PartName="/ppt/tags/tag937.xml" ContentType="application/vnd.openxmlformats-officedocument.presentationml.tags+xml"/>
  <Override PartName="/ppt/tags/tag938.xml" ContentType="application/vnd.openxmlformats-officedocument.presentationml.tags+xml"/>
  <Override PartName="/ppt/tags/tag939.xml" ContentType="application/vnd.openxmlformats-officedocument.presentationml.tags+xml"/>
  <Override PartName="/ppt/tags/tag940.xml" ContentType="application/vnd.openxmlformats-officedocument.presentationml.tags+xml"/>
  <Override PartName="/ppt/tags/tag941.xml" ContentType="application/vnd.openxmlformats-officedocument.presentationml.tags+xml"/>
  <Override PartName="/ppt/tags/tag942.xml" ContentType="application/vnd.openxmlformats-officedocument.presentationml.tags+xml"/>
  <Override PartName="/ppt/tags/tag943.xml" ContentType="application/vnd.openxmlformats-officedocument.presentationml.tags+xml"/>
  <Override PartName="/ppt/tags/tag944.xml" ContentType="application/vnd.openxmlformats-officedocument.presentationml.tags+xml"/>
  <Override PartName="/ppt/tags/tag945.xml" ContentType="application/vnd.openxmlformats-officedocument.presentationml.tags+xml"/>
  <Override PartName="/ppt/tags/tag946.xml" ContentType="application/vnd.openxmlformats-officedocument.presentationml.tags+xml"/>
  <Override PartName="/ppt/tags/tag947.xml" ContentType="application/vnd.openxmlformats-officedocument.presentationml.tags+xml"/>
  <Override PartName="/ppt/tags/tag948.xml" ContentType="application/vnd.openxmlformats-officedocument.presentationml.tags+xml"/>
  <Override PartName="/ppt/tags/tag949.xml" ContentType="application/vnd.openxmlformats-officedocument.presentationml.tags+xml"/>
  <Override PartName="/ppt/tags/tag950.xml" ContentType="application/vnd.openxmlformats-officedocument.presentationml.tags+xml"/>
  <Override PartName="/ppt/tags/tag951.xml" ContentType="application/vnd.openxmlformats-officedocument.presentationml.tags+xml"/>
  <Override PartName="/ppt/tags/tag952.xml" ContentType="application/vnd.openxmlformats-officedocument.presentationml.tags+xml"/>
  <Override PartName="/ppt/tags/tag953.xml" ContentType="application/vnd.openxmlformats-officedocument.presentationml.tags+xml"/>
  <Override PartName="/ppt/tags/tag954.xml" ContentType="application/vnd.openxmlformats-officedocument.presentationml.tags+xml"/>
  <Override PartName="/ppt/tags/tag955.xml" ContentType="application/vnd.openxmlformats-officedocument.presentationml.tags+xml"/>
  <Override PartName="/ppt/tags/tag956.xml" ContentType="application/vnd.openxmlformats-officedocument.presentationml.tags+xml"/>
  <Override PartName="/ppt/tags/tag957.xml" ContentType="application/vnd.openxmlformats-officedocument.presentationml.tags+xml"/>
  <Override PartName="/ppt/tags/tag958.xml" ContentType="application/vnd.openxmlformats-officedocument.presentationml.tags+xml"/>
  <Override PartName="/ppt/tags/tag959.xml" ContentType="application/vnd.openxmlformats-officedocument.presentationml.tags+xml"/>
  <Override PartName="/ppt/tags/tag960.xml" ContentType="application/vnd.openxmlformats-officedocument.presentationml.tags+xml"/>
  <Override PartName="/ppt/tags/tag961.xml" ContentType="application/vnd.openxmlformats-officedocument.presentationml.tags+xml"/>
  <Override PartName="/ppt/tags/tag962.xml" ContentType="application/vnd.openxmlformats-officedocument.presentationml.tags+xml"/>
  <Override PartName="/ppt/tags/tag963.xml" ContentType="application/vnd.openxmlformats-officedocument.presentationml.tags+xml"/>
  <Override PartName="/ppt/tags/tag964.xml" ContentType="application/vnd.openxmlformats-officedocument.presentationml.tags+xml"/>
  <Override PartName="/ppt/tags/tag965.xml" ContentType="application/vnd.openxmlformats-officedocument.presentationml.tags+xml"/>
  <Override PartName="/ppt/tags/tag966.xml" ContentType="application/vnd.openxmlformats-officedocument.presentationml.tags+xml"/>
  <Override PartName="/ppt/tags/tag967.xml" ContentType="application/vnd.openxmlformats-officedocument.presentationml.tags+xml"/>
  <Override PartName="/ppt/tags/tag968.xml" ContentType="application/vnd.openxmlformats-officedocument.presentationml.tags+xml"/>
  <Override PartName="/ppt/tags/tag969.xml" ContentType="application/vnd.openxmlformats-officedocument.presentationml.tags+xml"/>
  <Override PartName="/ppt/tags/tag970.xml" ContentType="application/vnd.openxmlformats-officedocument.presentationml.tags+xml"/>
  <Override PartName="/ppt/tags/tag971.xml" ContentType="application/vnd.openxmlformats-officedocument.presentationml.tags+xml"/>
  <Override PartName="/ppt/tags/tag972.xml" ContentType="application/vnd.openxmlformats-officedocument.presentationml.tags+xml"/>
  <Override PartName="/ppt/tags/tag973.xml" ContentType="application/vnd.openxmlformats-officedocument.presentationml.tags+xml"/>
  <Override PartName="/ppt/tags/tag974.xml" ContentType="application/vnd.openxmlformats-officedocument.presentationml.tags+xml"/>
  <Override PartName="/ppt/tags/tag975.xml" ContentType="application/vnd.openxmlformats-officedocument.presentationml.tags+xml"/>
  <Override PartName="/ppt/tags/tag976.xml" ContentType="application/vnd.openxmlformats-officedocument.presentationml.tags+xml"/>
  <Override PartName="/ppt/tags/tag977.xml" ContentType="application/vnd.openxmlformats-officedocument.presentationml.tags+xml"/>
  <Override PartName="/ppt/tags/tag978.xml" ContentType="application/vnd.openxmlformats-officedocument.presentationml.tags+xml"/>
  <Override PartName="/ppt/tags/tag979.xml" ContentType="application/vnd.openxmlformats-officedocument.presentationml.tags+xml"/>
  <Override PartName="/ppt/tags/tag980.xml" ContentType="application/vnd.openxmlformats-officedocument.presentationml.tags+xml"/>
  <Override PartName="/ppt/tags/tag981.xml" ContentType="application/vnd.openxmlformats-officedocument.presentationml.tags+xml"/>
  <Override PartName="/ppt/tags/tag982.xml" ContentType="application/vnd.openxmlformats-officedocument.presentationml.tags+xml"/>
  <Override PartName="/ppt/tags/tag983.xml" ContentType="application/vnd.openxmlformats-officedocument.presentationml.tags+xml"/>
  <Override PartName="/ppt/tags/tag984.xml" ContentType="application/vnd.openxmlformats-officedocument.presentationml.tags+xml"/>
  <Override PartName="/ppt/tags/tag985.xml" ContentType="application/vnd.openxmlformats-officedocument.presentationml.tags+xml"/>
  <Override PartName="/ppt/tags/tag986.xml" ContentType="application/vnd.openxmlformats-officedocument.presentationml.tags+xml"/>
  <Override PartName="/ppt/tags/tag987.xml" ContentType="application/vnd.openxmlformats-officedocument.presentationml.tags+xml"/>
  <Override PartName="/ppt/tags/tag988.xml" ContentType="application/vnd.openxmlformats-officedocument.presentationml.tags+xml"/>
  <Override PartName="/ppt/tags/tag989.xml" ContentType="application/vnd.openxmlformats-officedocument.presentationml.tags+xml"/>
  <Override PartName="/ppt/tags/tag990.xml" ContentType="application/vnd.openxmlformats-officedocument.presentationml.tags+xml"/>
  <Override PartName="/ppt/tags/tag991.xml" ContentType="application/vnd.openxmlformats-officedocument.presentationml.tags+xml"/>
  <Override PartName="/ppt/tags/tag992.xml" ContentType="application/vnd.openxmlformats-officedocument.presentationml.tags+xml"/>
  <Override PartName="/ppt/tags/tag993.xml" ContentType="application/vnd.openxmlformats-officedocument.presentationml.tags+xml"/>
  <Override PartName="/ppt/tags/tag994.xml" ContentType="application/vnd.openxmlformats-officedocument.presentationml.tags+xml"/>
  <Override PartName="/ppt/tags/tag995.xml" ContentType="application/vnd.openxmlformats-officedocument.presentationml.tags+xml"/>
  <Override PartName="/ppt/tags/tag996.xml" ContentType="application/vnd.openxmlformats-officedocument.presentationml.tags+xml"/>
  <Override PartName="/ppt/tags/tag997.xml" ContentType="application/vnd.openxmlformats-officedocument.presentationml.tags+xml"/>
  <Override PartName="/ppt/tags/tag998.xml" ContentType="application/vnd.openxmlformats-officedocument.presentationml.tags+xml"/>
  <Override PartName="/ppt/tags/tag999.xml" ContentType="application/vnd.openxmlformats-officedocument.presentationml.tags+xml"/>
  <Override PartName="/ppt/tags/tag1000.xml" ContentType="application/vnd.openxmlformats-officedocument.presentationml.tags+xml"/>
  <Override PartName="/ppt/tags/tag1001.xml" ContentType="application/vnd.openxmlformats-officedocument.presentationml.tags+xml"/>
  <Override PartName="/ppt/tags/tag1002.xml" ContentType="application/vnd.openxmlformats-officedocument.presentationml.tags+xml"/>
  <Override PartName="/ppt/tags/tag1003.xml" ContentType="application/vnd.openxmlformats-officedocument.presentationml.tags+xml"/>
  <Override PartName="/ppt/tags/tag1004.xml" ContentType="application/vnd.openxmlformats-officedocument.presentationml.tags+xml"/>
  <Override PartName="/ppt/tags/tag1005.xml" ContentType="application/vnd.openxmlformats-officedocument.presentationml.tags+xml"/>
  <Override PartName="/ppt/tags/tag1006.xml" ContentType="application/vnd.openxmlformats-officedocument.presentationml.tags+xml"/>
  <Override PartName="/ppt/tags/tag1007.xml" ContentType="application/vnd.openxmlformats-officedocument.presentationml.tags+xml"/>
  <Override PartName="/ppt/tags/tag1008.xml" ContentType="application/vnd.openxmlformats-officedocument.presentationml.tags+xml"/>
  <Override PartName="/ppt/tags/tag1009.xml" ContentType="application/vnd.openxmlformats-officedocument.presentationml.tags+xml"/>
  <Override PartName="/ppt/tags/tag1010.xml" ContentType="application/vnd.openxmlformats-officedocument.presentationml.tags+xml"/>
  <Override PartName="/ppt/tags/tag1011.xml" ContentType="application/vnd.openxmlformats-officedocument.presentationml.tags+xml"/>
  <Override PartName="/ppt/tags/tag1012.xml" ContentType="application/vnd.openxmlformats-officedocument.presentationml.tags+xml"/>
  <Override PartName="/ppt/tags/tag1013.xml" ContentType="application/vnd.openxmlformats-officedocument.presentationml.tags+xml"/>
  <Override PartName="/ppt/tags/tag1014.xml" ContentType="application/vnd.openxmlformats-officedocument.presentationml.tags+xml"/>
  <Override PartName="/ppt/tags/tag1015.xml" ContentType="application/vnd.openxmlformats-officedocument.presentationml.tags+xml"/>
  <Override PartName="/ppt/tags/tag1016.xml" ContentType="application/vnd.openxmlformats-officedocument.presentationml.tags+xml"/>
  <Override PartName="/ppt/tags/tag1017.xml" ContentType="application/vnd.openxmlformats-officedocument.presentationml.tags+xml"/>
  <Override PartName="/ppt/tags/tag1018.xml" ContentType="application/vnd.openxmlformats-officedocument.presentationml.tags+xml"/>
  <Override PartName="/ppt/tags/tag1019.xml" ContentType="application/vnd.openxmlformats-officedocument.presentationml.tags+xml"/>
  <Override PartName="/ppt/tags/tag1020.xml" ContentType="application/vnd.openxmlformats-officedocument.presentationml.tags+xml"/>
  <Override PartName="/ppt/tags/tag1021.xml" ContentType="application/vnd.openxmlformats-officedocument.presentationml.tags+xml"/>
  <Override PartName="/ppt/tags/tag1022.xml" ContentType="application/vnd.openxmlformats-officedocument.presentationml.tags+xml"/>
  <Override PartName="/ppt/tags/tag1023.xml" ContentType="application/vnd.openxmlformats-officedocument.presentationml.tags+xml"/>
  <Override PartName="/ppt/tags/tag1024.xml" ContentType="application/vnd.openxmlformats-officedocument.presentationml.tags+xml"/>
  <Override PartName="/ppt/tags/tag1025.xml" ContentType="application/vnd.openxmlformats-officedocument.presentationml.tags+xml"/>
  <Override PartName="/ppt/tags/tag1026.xml" ContentType="application/vnd.openxmlformats-officedocument.presentationml.tags+xml"/>
  <Override PartName="/ppt/tags/tag1027.xml" ContentType="application/vnd.openxmlformats-officedocument.presentationml.tags+xml"/>
  <Override PartName="/ppt/tags/tag1028.xml" ContentType="application/vnd.openxmlformats-officedocument.presentationml.tags+xml"/>
  <Override PartName="/ppt/tags/tag1029.xml" ContentType="application/vnd.openxmlformats-officedocument.presentationml.tags+xml"/>
  <Override PartName="/ppt/tags/tag1030.xml" ContentType="application/vnd.openxmlformats-officedocument.presentationml.tags+xml"/>
  <Override PartName="/ppt/tags/tag1031.xml" ContentType="application/vnd.openxmlformats-officedocument.presentationml.tags+xml"/>
  <Override PartName="/ppt/tags/tag1032.xml" ContentType="application/vnd.openxmlformats-officedocument.presentationml.tags+xml"/>
  <Override PartName="/ppt/tags/tag1033.xml" ContentType="application/vnd.openxmlformats-officedocument.presentationml.tags+xml"/>
  <Override PartName="/ppt/tags/tag1034.xml" ContentType="application/vnd.openxmlformats-officedocument.presentationml.tags+xml"/>
  <Override PartName="/ppt/tags/tag1035.xml" ContentType="application/vnd.openxmlformats-officedocument.presentationml.tags+xml"/>
  <Override PartName="/ppt/tags/tag1036.xml" ContentType="application/vnd.openxmlformats-officedocument.presentationml.tags+xml"/>
  <Override PartName="/ppt/tags/tag1037.xml" ContentType="application/vnd.openxmlformats-officedocument.presentationml.tags+xml"/>
  <Override PartName="/ppt/tags/tag1038.xml" ContentType="application/vnd.openxmlformats-officedocument.presentationml.tags+xml"/>
  <Override PartName="/ppt/tags/tag1039.xml" ContentType="application/vnd.openxmlformats-officedocument.presentationml.tags+xml"/>
  <Override PartName="/ppt/tags/tag1040.xml" ContentType="application/vnd.openxmlformats-officedocument.presentationml.tags+xml"/>
  <Override PartName="/ppt/tags/tag1041.xml" ContentType="application/vnd.openxmlformats-officedocument.presentationml.tags+xml"/>
  <Override PartName="/ppt/tags/tag1042.xml" ContentType="application/vnd.openxmlformats-officedocument.presentationml.tags+xml"/>
  <Override PartName="/ppt/tags/tag1043.xml" ContentType="application/vnd.openxmlformats-officedocument.presentationml.tags+xml"/>
  <Override PartName="/ppt/tags/tag1044.xml" ContentType="application/vnd.openxmlformats-officedocument.presentationml.tags+xml"/>
  <Override PartName="/ppt/tags/tag1045.xml" ContentType="application/vnd.openxmlformats-officedocument.presentationml.tags+xml"/>
  <Override PartName="/ppt/tags/tag1046.xml" ContentType="application/vnd.openxmlformats-officedocument.presentationml.tags+xml"/>
  <Override PartName="/ppt/tags/tag1047.xml" ContentType="application/vnd.openxmlformats-officedocument.presentationml.tags+xml"/>
  <Override PartName="/ppt/tags/tag1048.xml" ContentType="application/vnd.openxmlformats-officedocument.presentationml.tags+xml"/>
  <Override PartName="/ppt/tags/tag1049.xml" ContentType="application/vnd.openxmlformats-officedocument.presentationml.tags+xml"/>
  <Override PartName="/ppt/tags/tag1050.xml" ContentType="application/vnd.openxmlformats-officedocument.presentationml.tags+xml"/>
  <Override PartName="/ppt/tags/tag1051.xml" ContentType="application/vnd.openxmlformats-officedocument.presentationml.tags+xml"/>
  <Override PartName="/ppt/tags/tag1052.xml" ContentType="application/vnd.openxmlformats-officedocument.presentationml.tags+xml"/>
  <Override PartName="/ppt/tags/tag1053.xml" ContentType="application/vnd.openxmlformats-officedocument.presentationml.tags+xml"/>
  <Override PartName="/ppt/tags/tag1054.xml" ContentType="application/vnd.openxmlformats-officedocument.presentationml.tags+xml"/>
  <Override PartName="/ppt/tags/tag1055.xml" ContentType="application/vnd.openxmlformats-officedocument.presentationml.tags+xml"/>
  <Override PartName="/ppt/tags/tag1056.xml" ContentType="application/vnd.openxmlformats-officedocument.presentationml.tags+xml"/>
  <Override PartName="/ppt/tags/tag1057.xml" ContentType="application/vnd.openxmlformats-officedocument.presentationml.tags+xml"/>
  <Override PartName="/ppt/tags/tag1058.xml" ContentType="application/vnd.openxmlformats-officedocument.presentationml.tags+xml"/>
  <Override PartName="/ppt/tags/tag1059.xml" ContentType="application/vnd.openxmlformats-officedocument.presentationml.tags+xml"/>
  <Override PartName="/ppt/tags/tag1060.xml" ContentType="application/vnd.openxmlformats-officedocument.presentationml.tags+xml"/>
  <Override PartName="/ppt/tags/tag1061.xml" ContentType="application/vnd.openxmlformats-officedocument.presentationml.tags+xml"/>
  <Override PartName="/ppt/tags/tag1062.xml" ContentType="application/vnd.openxmlformats-officedocument.presentationml.tags+xml"/>
  <Override PartName="/ppt/tags/tag1063.xml" ContentType="application/vnd.openxmlformats-officedocument.presentationml.tags+xml"/>
  <Override PartName="/ppt/tags/tag1064.xml" ContentType="application/vnd.openxmlformats-officedocument.presentationml.tags+xml"/>
  <Override PartName="/ppt/tags/tag1065.xml" ContentType="application/vnd.openxmlformats-officedocument.presentationml.tags+xml"/>
  <Override PartName="/ppt/tags/tag1066.xml" ContentType="application/vnd.openxmlformats-officedocument.presentationml.tags+xml"/>
  <Override PartName="/ppt/tags/tag1067.xml" ContentType="application/vnd.openxmlformats-officedocument.presentationml.tags+xml"/>
  <Override PartName="/ppt/tags/tag1068.xml" ContentType="application/vnd.openxmlformats-officedocument.presentationml.tags+xml"/>
  <Override PartName="/ppt/tags/tag1069.xml" ContentType="application/vnd.openxmlformats-officedocument.presentationml.tags+xml"/>
  <Override PartName="/ppt/tags/tag1070.xml" ContentType="application/vnd.openxmlformats-officedocument.presentationml.tags+xml"/>
  <Override PartName="/ppt/tags/tag1071.xml" ContentType="application/vnd.openxmlformats-officedocument.presentationml.tags+xml"/>
  <Override PartName="/ppt/tags/tag1072.xml" ContentType="application/vnd.openxmlformats-officedocument.presentationml.tags+xml"/>
  <Override PartName="/ppt/tags/tag1073.xml" ContentType="application/vnd.openxmlformats-officedocument.presentationml.tags+xml"/>
  <Override PartName="/ppt/tags/tag1074.xml" ContentType="application/vnd.openxmlformats-officedocument.presentationml.tags+xml"/>
  <Override PartName="/ppt/tags/tag1075.xml" ContentType="application/vnd.openxmlformats-officedocument.presentationml.tags+xml"/>
  <Override PartName="/ppt/tags/tag1076.xml" ContentType="application/vnd.openxmlformats-officedocument.presentationml.tags+xml"/>
  <Override PartName="/ppt/tags/tag1077.xml" ContentType="application/vnd.openxmlformats-officedocument.presentationml.tags+xml"/>
  <Override PartName="/ppt/tags/tag1078.xml" ContentType="application/vnd.openxmlformats-officedocument.presentationml.tags+xml"/>
  <Override PartName="/ppt/tags/tag1079.xml" ContentType="application/vnd.openxmlformats-officedocument.presentationml.tags+xml"/>
  <Override PartName="/ppt/tags/tag1080.xml" ContentType="application/vnd.openxmlformats-officedocument.presentationml.tags+xml"/>
  <Override PartName="/ppt/tags/tag1081.xml" ContentType="application/vnd.openxmlformats-officedocument.presentationml.tags+xml"/>
  <Override PartName="/ppt/tags/tag1082.xml" ContentType="application/vnd.openxmlformats-officedocument.presentationml.tags+xml"/>
  <Override PartName="/ppt/tags/tag1083.xml" ContentType="application/vnd.openxmlformats-officedocument.presentationml.tags+xml"/>
  <Override PartName="/ppt/tags/tag1084.xml" ContentType="application/vnd.openxmlformats-officedocument.presentationml.tags+xml"/>
  <Override PartName="/ppt/tags/tag1085.xml" ContentType="application/vnd.openxmlformats-officedocument.presentationml.tags+xml"/>
  <Override PartName="/ppt/tags/tag1086.xml" ContentType="application/vnd.openxmlformats-officedocument.presentationml.tags+xml"/>
  <Override PartName="/ppt/tags/tag1087.xml" ContentType="application/vnd.openxmlformats-officedocument.presentationml.tags+xml"/>
  <Override PartName="/ppt/tags/tag1088.xml" ContentType="application/vnd.openxmlformats-officedocument.presentationml.tags+xml"/>
  <Override PartName="/ppt/tags/tag1089.xml" ContentType="application/vnd.openxmlformats-officedocument.presentationml.tags+xml"/>
  <Override PartName="/ppt/tags/tag1090.xml" ContentType="application/vnd.openxmlformats-officedocument.presentationml.tags+xml"/>
  <Override PartName="/ppt/tags/tag1091.xml" ContentType="application/vnd.openxmlformats-officedocument.presentationml.tags+xml"/>
  <Override PartName="/ppt/tags/tag1092.xml" ContentType="application/vnd.openxmlformats-officedocument.presentationml.tags+xml"/>
  <Override PartName="/ppt/tags/tag1093.xml" ContentType="application/vnd.openxmlformats-officedocument.presentationml.tags+xml"/>
  <Override PartName="/ppt/tags/tag1094.xml" ContentType="application/vnd.openxmlformats-officedocument.presentationml.tags+xml"/>
  <Override PartName="/ppt/tags/tag1095.xml" ContentType="application/vnd.openxmlformats-officedocument.presentationml.tags+xml"/>
  <Override PartName="/ppt/tags/tag1096.xml" ContentType="application/vnd.openxmlformats-officedocument.presentationml.tags+xml"/>
  <Override PartName="/ppt/tags/tag1097.xml" ContentType="application/vnd.openxmlformats-officedocument.presentationml.tags+xml"/>
  <Override PartName="/ppt/tags/tag1098.xml" ContentType="application/vnd.openxmlformats-officedocument.presentationml.tags+xml"/>
  <Override PartName="/ppt/tags/tag1099.xml" ContentType="application/vnd.openxmlformats-officedocument.presentationml.tags+xml"/>
  <Override PartName="/ppt/tags/tag1100.xml" ContentType="application/vnd.openxmlformats-officedocument.presentationml.tags+xml"/>
  <Override PartName="/ppt/tags/tag1101.xml" ContentType="application/vnd.openxmlformats-officedocument.presentationml.tags+xml"/>
  <Override PartName="/ppt/tags/tag1102.xml" ContentType="application/vnd.openxmlformats-officedocument.presentationml.tags+xml"/>
  <Override PartName="/ppt/tags/tag1103.xml" ContentType="application/vnd.openxmlformats-officedocument.presentationml.tags+xml"/>
  <Override PartName="/ppt/tags/tag1104.xml" ContentType="application/vnd.openxmlformats-officedocument.presentationml.tags+xml"/>
  <Override PartName="/ppt/tags/tag1105.xml" ContentType="application/vnd.openxmlformats-officedocument.presentationml.tags+xml"/>
  <Override PartName="/ppt/tags/tag1106.xml" ContentType="application/vnd.openxmlformats-officedocument.presentationml.tags+xml"/>
  <Override PartName="/ppt/tags/tag1107.xml" ContentType="application/vnd.openxmlformats-officedocument.presentationml.tags+xml"/>
  <Override PartName="/ppt/tags/tag1108.xml" ContentType="application/vnd.openxmlformats-officedocument.presentationml.tags+xml"/>
  <Override PartName="/ppt/tags/tag1109.xml" ContentType="application/vnd.openxmlformats-officedocument.presentationml.tags+xml"/>
  <Override PartName="/ppt/tags/tag1110.xml" ContentType="application/vnd.openxmlformats-officedocument.presentationml.tags+xml"/>
  <Override PartName="/ppt/tags/tag1111.xml" ContentType="application/vnd.openxmlformats-officedocument.presentationml.tags+xml"/>
  <Override PartName="/ppt/tags/tag1112.xml" ContentType="application/vnd.openxmlformats-officedocument.presentationml.tags+xml"/>
  <Override PartName="/ppt/tags/tag1113.xml" ContentType="application/vnd.openxmlformats-officedocument.presentationml.tags+xml"/>
  <Override PartName="/ppt/tags/tag1114.xml" ContentType="application/vnd.openxmlformats-officedocument.presentationml.tags+xml"/>
  <Override PartName="/ppt/tags/tag1115.xml" ContentType="application/vnd.openxmlformats-officedocument.presentationml.tags+xml"/>
  <Override PartName="/ppt/tags/tag1116.xml" ContentType="application/vnd.openxmlformats-officedocument.presentationml.tags+xml"/>
  <Override PartName="/ppt/tags/tag1117.xml" ContentType="application/vnd.openxmlformats-officedocument.presentationml.tags+xml"/>
  <Override PartName="/ppt/tags/tag1118.xml" ContentType="application/vnd.openxmlformats-officedocument.presentationml.tags+xml"/>
  <Override PartName="/ppt/tags/tag1119.xml" ContentType="application/vnd.openxmlformats-officedocument.presentationml.tags+xml"/>
  <Override PartName="/ppt/tags/tag1120.xml" ContentType="application/vnd.openxmlformats-officedocument.presentationml.tags+xml"/>
  <Override PartName="/ppt/tags/tag1121.xml" ContentType="application/vnd.openxmlformats-officedocument.presentationml.tags+xml"/>
  <Override PartName="/ppt/tags/tag1122.xml" ContentType="application/vnd.openxmlformats-officedocument.presentationml.tags+xml"/>
  <Override PartName="/ppt/tags/tag1123.xml" ContentType="application/vnd.openxmlformats-officedocument.presentationml.tags+xml"/>
  <Override PartName="/ppt/tags/tag1124.xml" ContentType="application/vnd.openxmlformats-officedocument.presentationml.tags+xml"/>
  <Override PartName="/ppt/tags/tag1125.xml" ContentType="application/vnd.openxmlformats-officedocument.presentationml.tags+xml"/>
  <Override PartName="/ppt/tags/tag1126.xml" ContentType="application/vnd.openxmlformats-officedocument.presentationml.tags+xml"/>
  <Override PartName="/ppt/tags/tag1127.xml" ContentType="application/vnd.openxmlformats-officedocument.presentationml.tags+xml"/>
  <Override PartName="/ppt/tags/tag1128.xml" ContentType="application/vnd.openxmlformats-officedocument.presentationml.tags+xml"/>
  <Override PartName="/ppt/tags/tag1129.xml" ContentType="application/vnd.openxmlformats-officedocument.presentationml.tags+xml"/>
  <Override PartName="/ppt/tags/tag1130.xml" ContentType="application/vnd.openxmlformats-officedocument.presentationml.tags+xml"/>
  <Override PartName="/ppt/tags/tag1131.xml" ContentType="application/vnd.openxmlformats-officedocument.presentationml.tags+xml"/>
  <Override PartName="/ppt/tags/tag1132.xml" ContentType="application/vnd.openxmlformats-officedocument.presentationml.tags+xml"/>
  <Override PartName="/ppt/tags/tag1133.xml" ContentType="application/vnd.openxmlformats-officedocument.presentationml.tags+xml"/>
  <Override PartName="/ppt/tags/tag1134.xml" ContentType="application/vnd.openxmlformats-officedocument.presentationml.tags+xml"/>
  <Override PartName="/ppt/tags/tag1135.xml" ContentType="application/vnd.openxmlformats-officedocument.presentationml.tags+xml"/>
  <Override PartName="/ppt/tags/tag1136.xml" ContentType="application/vnd.openxmlformats-officedocument.presentationml.tags+xml"/>
  <Override PartName="/ppt/tags/tag1137.xml" ContentType="application/vnd.openxmlformats-officedocument.presentationml.tags+xml"/>
  <Override PartName="/ppt/tags/tag1138.xml" ContentType="application/vnd.openxmlformats-officedocument.presentationml.tags+xml"/>
  <Override PartName="/ppt/tags/tag1139.xml" ContentType="application/vnd.openxmlformats-officedocument.presentationml.tags+xml"/>
  <Override PartName="/ppt/tags/tag1140.xml" ContentType="application/vnd.openxmlformats-officedocument.presentationml.tags+xml"/>
  <Override PartName="/ppt/tags/tag1141.xml" ContentType="application/vnd.openxmlformats-officedocument.presentationml.tags+xml"/>
  <Override PartName="/ppt/tags/tag1142.xml" ContentType="application/vnd.openxmlformats-officedocument.presentationml.tags+xml"/>
  <Override PartName="/ppt/tags/tag1143.xml" ContentType="application/vnd.openxmlformats-officedocument.presentationml.tags+xml"/>
  <Override PartName="/ppt/tags/tag1144.xml" ContentType="application/vnd.openxmlformats-officedocument.presentationml.tags+xml"/>
  <Override PartName="/ppt/tags/tag1145.xml" ContentType="application/vnd.openxmlformats-officedocument.presentationml.tags+xml"/>
  <Override PartName="/ppt/tags/tag1146.xml" ContentType="application/vnd.openxmlformats-officedocument.presentationml.tags+xml"/>
  <Override PartName="/ppt/tags/tag1147.xml" ContentType="application/vnd.openxmlformats-officedocument.presentationml.tags+xml"/>
  <Override PartName="/ppt/tags/tag1148.xml" ContentType="application/vnd.openxmlformats-officedocument.presentationml.tags+xml"/>
  <Override PartName="/ppt/tags/tag1149.xml" ContentType="application/vnd.openxmlformats-officedocument.presentationml.tags+xml"/>
  <Override PartName="/ppt/tags/tag1150.xml" ContentType="application/vnd.openxmlformats-officedocument.presentationml.tags+xml"/>
  <Override PartName="/ppt/tags/tag1151.xml" ContentType="application/vnd.openxmlformats-officedocument.presentationml.tags+xml"/>
  <Override PartName="/ppt/tags/tag1152.xml" ContentType="application/vnd.openxmlformats-officedocument.presentationml.tags+xml"/>
  <Override PartName="/ppt/tags/tag1153.xml" ContentType="application/vnd.openxmlformats-officedocument.presentationml.tags+xml"/>
  <Override PartName="/ppt/tags/tag1154.xml" ContentType="application/vnd.openxmlformats-officedocument.presentationml.tags+xml"/>
  <Override PartName="/ppt/tags/tag1155.xml" ContentType="application/vnd.openxmlformats-officedocument.presentationml.tags+xml"/>
  <Override PartName="/ppt/tags/tag1156.xml" ContentType="application/vnd.openxmlformats-officedocument.presentationml.tags+xml"/>
  <Override PartName="/ppt/tags/tag1157.xml" ContentType="application/vnd.openxmlformats-officedocument.presentationml.tags+xml"/>
  <Override PartName="/ppt/tags/tag1158.xml" ContentType="application/vnd.openxmlformats-officedocument.presentationml.tags+xml"/>
  <Override PartName="/ppt/tags/tag1159.xml" ContentType="application/vnd.openxmlformats-officedocument.presentationml.tags+xml"/>
  <Override PartName="/ppt/tags/tag1160.xml" ContentType="application/vnd.openxmlformats-officedocument.presentationml.tags+xml"/>
  <Override PartName="/ppt/tags/tag1161.xml" ContentType="application/vnd.openxmlformats-officedocument.presentationml.tags+xml"/>
  <Override PartName="/ppt/tags/tag1162.xml" ContentType="application/vnd.openxmlformats-officedocument.presentationml.tags+xml"/>
  <Override PartName="/ppt/tags/tag1163.xml" ContentType="application/vnd.openxmlformats-officedocument.presentationml.tags+xml"/>
  <Override PartName="/ppt/tags/tag1164.xml" ContentType="application/vnd.openxmlformats-officedocument.presentationml.tags+xml"/>
  <Override PartName="/ppt/tags/tag1165.xml" ContentType="application/vnd.openxmlformats-officedocument.presentationml.tags+xml"/>
  <Override PartName="/ppt/tags/tag1166.xml" ContentType="application/vnd.openxmlformats-officedocument.presentationml.tags+xml"/>
  <Override PartName="/ppt/tags/tag1167.xml" ContentType="application/vnd.openxmlformats-officedocument.presentationml.tags+xml"/>
  <Override PartName="/ppt/tags/tag1168.xml" ContentType="application/vnd.openxmlformats-officedocument.presentationml.tags+xml"/>
  <Override PartName="/ppt/tags/tag1169.xml" ContentType="application/vnd.openxmlformats-officedocument.presentationml.tags+xml"/>
  <Override PartName="/ppt/tags/tag1170.xml" ContentType="application/vnd.openxmlformats-officedocument.presentationml.tags+xml"/>
  <Override PartName="/ppt/tags/tag1171.xml" ContentType="application/vnd.openxmlformats-officedocument.presentationml.tags+xml"/>
  <Override PartName="/ppt/tags/tag1172.xml" ContentType="application/vnd.openxmlformats-officedocument.presentationml.tags+xml"/>
  <Override PartName="/ppt/tags/tag1173.xml" ContentType="application/vnd.openxmlformats-officedocument.presentationml.tags+xml"/>
  <Override PartName="/ppt/tags/tag1174.xml" ContentType="application/vnd.openxmlformats-officedocument.presentationml.tags+xml"/>
  <Override PartName="/ppt/tags/tag1175.xml" ContentType="application/vnd.openxmlformats-officedocument.presentationml.tags+xml"/>
  <Override PartName="/ppt/tags/tag1176.xml" ContentType="application/vnd.openxmlformats-officedocument.presentationml.tags+xml"/>
  <Override PartName="/ppt/tags/tag1177.xml" ContentType="application/vnd.openxmlformats-officedocument.presentationml.tags+xml"/>
  <Override PartName="/ppt/tags/tag1178.xml" ContentType="application/vnd.openxmlformats-officedocument.presentationml.tags+xml"/>
  <Override PartName="/ppt/tags/tag1179.xml" ContentType="application/vnd.openxmlformats-officedocument.presentationml.tags+xml"/>
  <Override PartName="/ppt/tags/tag1180.xml" ContentType="application/vnd.openxmlformats-officedocument.presentationml.tags+xml"/>
  <Override PartName="/ppt/tags/tag1181.xml" ContentType="application/vnd.openxmlformats-officedocument.presentationml.tags+xml"/>
  <Override PartName="/ppt/tags/tag1182.xml" ContentType="application/vnd.openxmlformats-officedocument.presentationml.tags+xml"/>
  <Override PartName="/ppt/tags/tag1183.xml" ContentType="application/vnd.openxmlformats-officedocument.presentationml.tags+xml"/>
  <Override PartName="/ppt/tags/tag1184.xml" ContentType="application/vnd.openxmlformats-officedocument.presentationml.tags+xml"/>
  <Override PartName="/ppt/tags/tag1185.xml" ContentType="application/vnd.openxmlformats-officedocument.presentationml.tags+xml"/>
  <Override PartName="/ppt/tags/tag1186.xml" ContentType="application/vnd.openxmlformats-officedocument.presentationml.tags+xml"/>
  <Override PartName="/ppt/tags/tag1187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49" r:id="rId2"/>
    <p:sldMasterId id="2147483650" r:id="rId3"/>
    <p:sldMasterId id="2147483712" r:id="rId4"/>
  </p:sldMasterIdLst>
  <p:notesMasterIdLst>
    <p:notesMasterId r:id="rId37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4" r:id="rId12"/>
    <p:sldId id="265" r:id="rId13"/>
    <p:sldId id="266" r:id="rId14"/>
    <p:sldId id="267" r:id="rId15"/>
    <p:sldId id="268" r:id="rId16"/>
    <p:sldId id="269" r:id="rId17"/>
    <p:sldId id="302" r:id="rId18"/>
    <p:sldId id="270" r:id="rId19"/>
    <p:sldId id="272" r:id="rId20"/>
    <p:sldId id="273" r:id="rId21"/>
    <p:sldId id="274" r:id="rId22"/>
    <p:sldId id="275" r:id="rId23"/>
    <p:sldId id="294" r:id="rId24"/>
    <p:sldId id="296" r:id="rId25"/>
    <p:sldId id="297" r:id="rId26"/>
    <p:sldId id="298" r:id="rId27"/>
    <p:sldId id="299" r:id="rId28"/>
    <p:sldId id="300" r:id="rId29"/>
    <p:sldId id="301" r:id="rId30"/>
    <p:sldId id="280" r:id="rId31"/>
    <p:sldId id="281" r:id="rId32"/>
    <p:sldId id="282" r:id="rId33"/>
    <p:sldId id="283" r:id="rId34"/>
    <p:sldId id="284" r:id="rId35"/>
    <p:sldId id="285" r:id="rId36"/>
  </p:sldIdLst>
  <p:sldSz cx="12192000" cy="6858000"/>
  <p:notesSz cx="7104063" cy="10234613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375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" y="1"/>
            <a:ext cx="3076575" cy="51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92" tIns="45745" rIns="91492" bIns="45745" numCol="1" anchor="t" anchorCtr="0" compatLnSpc="1">
            <a:prstTxWarp prst="textNoShape">
              <a:avLst/>
            </a:prstTxWarp>
          </a:bodyPr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1049376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9" y="1"/>
            <a:ext cx="3076575" cy="51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92" tIns="45745" rIns="91492" bIns="45745" numCol="1" anchor="t" anchorCtr="0" compatLnSpc="1">
            <a:prstTxWarp prst="textNoShape">
              <a:avLst/>
            </a:prstTxWarp>
          </a:bodyPr>
          <a:lstStyle>
            <a:lvl1pPr algn="r">
              <a:defRPr sz="1100"/>
            </a:lvl1pPr>
          </a:lstStyle>
          <a:p>
            <a:endParaRPr lang="en-US"/>
          </a:p>
        </p:txBody>
      </p:sp>
      <p:sp>
        <p:nvSpPr>
          <p:cNvPr id="1049377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0600" y="766763"/>
            <a:ext cx="5118100" cy="3838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049378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4" y="4862514"/>
            <a:ext cx="5680075" cy="4605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92" tIns="45745" rIns="91492" bIns="4574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49379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2" y="9720264"/>
            <a:ext cx="3076575" cy="512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92" tIns="45745" rIns="91492" bIns="45745" numCol="1" anchor="b" anchorCtr="0" compatLnSpc="1">
            <a:prstTxWarp prst="textNoShape">
              <a:avLst/>
            </a:prstTxWarp>
          </a:bodyPr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1049380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9" y="9720264"/>
            <a:ext cx="3076575" cy="512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92" tIns="45745" rIns="91492" bIns="45745" numCol="1" anchor="b" anchorCtr="0" compatLnSpc="1">
            <a:prstTxWarp prst="textNoShape">
              <a:avLst/>
            </a:prstTxWarp>
          </a:bodyPr>
          <a:lstStyle>
            <a:lvl1pPr algn="r">
              <a:defRPr sz="1100"/>
            </a:lvl1pPr>
          </a:lstStyle>
          <a:p>
            <a:fld id="{A9A0EA98-5831-4853-B862-C702E6EB345C}" type="slidenum">
              <a:rPr lang="en-US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tags" Target="../tags/tag17.xml"/><Relationship Id="rId13" Type="http://schemas.openxmlformats.org/officeDocument/2006/relationships/image" Target="../media/image1.png"/><Relationship Id="rId3" Type="http://schemas.openxmlformats.org/officeDocument/2006/relationships/tags" Target="../tags/tag12.xml"/><Relationship Id="rId7" Type="http://schemas.openxmlformats.org/officeDocument/2006/relationships/tags" Target="../tags/tag16.xml"/><Relationship Id="rId12" Type="http://schemas.openxmlformats.org/officeDocument/2006/relationships/slideMaster" Target="../slideMasters/slideMaster2.xml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6" Type="http://schemas.openxmlformats.org/officeDocument/2006/relationships/tags" Target="../tags/tag15.xml"/><Relationship Id="rId11" Type="http://schemas.openxmlformats.org/officeDocument/2006/relationships/tags" Target="../tags/tag20.xml"/><Relationship Id="rId5" Type="http://schemas.openxmlformats.org/officeDocument/2006/relationships/tags" Target="../tags/tag14.xml"/><Relationship Id="rId10" Type="http://schemas.openxmlformats.org/officeDocument/2006/relationships/tags" Target="../tags/tag19.xml"/><Relationship Id="rId4" Type="http://schemas.openxmlformats.org/officeDocument/2006/relationships/tags" Target="../tags/tag13.xml"/><Relationship Id="rId9" Type="http://schemas.openxmlformats.org/officeDocument/2006/relationships/tags" Target="../tags/tag18.xml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tags" Target="../tags/tag28.xml"/><Relationship Id="rId13" Type="http://schemas.openxmlformats.org/officeDocument/2006/relationships/slideMaster" Target="../slideMasters/slideMaster2.xml"/><Relationship Id="rId3" Type="http://schemas.openxmlformats.org/officeDocument/2006/relationships/tags" Target="../tags/tag23.xml"/><Relationship Id="rId7" Type="http://schemas.openxmlformats.org/officeDocument/2006/relationships/tags" Target="../tags/tag27.xml"/><Relationship Id="rId12" Type="http://schemas.openxmlformats.org/officeDocument/2006/relationships/tags" Target="../tags/tag32.xml"/><Relationship Id="rId2" Type="http://schemas.openxmlformats.org/officeDocument/2006/relationships/tags" Target="../tags/tag22.xml"/><Relationship Id="rId1" Type="http://schemas.openxmlformats.org/officeDocument/2006/relationships/tags" Target="../tags/tag21.xml"/><Relationship Id="rId6" Type="http://schemas.openxmlformats.org/officeDocument/2006/relationships/tags" Target="../tags/tag26.xml"/><Relationship Id="rId11" Type="http://schemas.openxmlformats.org/officeDocument/2006/relationships/tags" Target="../tags/tag31.xml"/><Relationship Id="rId5" Type="http://schemas.openxmlformats.org/officeDocument/2006/relationships/tags" Target="../tags/tag25.xml"/><Relationship Id="rId10" Type="http://schemas.openxmlformats.org/officeDocument/2006/relationships/tags" Target="../tags/tag30.xml"/><Relationship Id="rId4" Type="http://schemas.openxmlformats.org/officeDocument/2006/relationships/tags" Target="../tags/tag24.xml"/><Relationship Id="rId9" Type="http://schemas.openxmlformats.org/officeDocument/2006/relationships/tags" Target="../tags/tag29.xml"/><Relationship Id="rId1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tags" Target="../tags/tag40.xml"/><Relationship Id="rId13" Type="http://schemas.openxmlformats.org/officeDocument/2006/relationships/tags" Target="../tags/tag45.xml"/><Relationship Id="rId3" Type="http://schemas.openxmlformats.org/officeDocument/2006/relationships/tags" Target="../tags/tag35.xml"/><Relationship Id="rId7" Type="http://schemas.openxmlformats.org/officeDocument/2006/relationships/tags" Target="../tags/tag39.xml"/><Relationship Id="rId12" Type="http://schemas.openxmlformats.org/officeDocument/2006/relationships/tags" Target="../tags/tag44.xml"/><Relationship Id="rId2" Type="http://schemas.openxmlformats.org/officeDocument/2006/relationships/tags" Target="../tags/tag34.xml"/><Relationship Id="rId1" Type="http://schemas.openxmlformats.org/officeDocument/2006/relationships/tags" Target="../tags/tag33.xml"/><Relationship Id="rId6" Type="http://schemas.openxmlformats.org/officeDocument/2006/relationships/tags" Target="../tags/tag38.xml"/><Relationship Id="rId11" Type="http://schemas.openxmlformats.org/officeDocument/2006/relationships/tags" Target="../tags/tag43.xml"/><Relationship Id="rId5" Type="http://schemas.openxmlformats.org/officeDocument/2006/relationships/tags" Target="../tags/tag37.xml"/><Relationship Id="rId15" Type="http://schemas.openxmlformats.org/officeDocument/2006/relationships/image" Target="../media/image1.png"/><Relationship Id="rId10" Type="http://schemas.openxmlformats.org/officeDocument/2006/relationships/tags" Target="../tags/tag42.xml"/><Relationship Id="rId4" Type="http://schemas.openxmlformats.org/officeDocument/2006/relationships/tags" Target="../tags/tag36.xml"/><Relationship Id="rId9" Type="http://schemas.openxmlformats.org/officeDocument/2006/relationships/tags" Target="../tags/tag41.xml"/><Relationship Id="rId14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tags" Target="../tags/tag48.xml"/><Relationship Id="rId2" Type="http://schemas.openxmlformats.org/officeDocument/2006/relationships/tags" Target="../tags/tag47.xml"/><Relationship Id="rId1" Type="http://schemas.openxmlformats.org/officeDocument/2006/relationships/tags" Target="../tags/tag46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50.xml"/><Relationship Id="rId4" Type="http://schemas.openxmlformats.org/officeDocument/2006/relationships/tags" Target="../tags/tag49.xml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tags" Target="../tags/tag58.xml"/><Relationship Id="rId13" Type="http://schemas.openxmlformats.org/officeDocument/2006/relationships/slideMaster" Target="../slideMasters/slideMaster2.xml"/><Relationship Id="rId3" Type="http://schemas.openxmlformats.org/officeDocument/2006/relationships/tags" Target="../tags/tag53.xml"/><Relationship Id="rId7" Type="http://schemas.openxmlformats.org/officeDocument/2006/relationships/tags" Target="../tags/tag57.xml"/><Relationship Id="rId12" Type="http://schemas.openxmlformats.org/officeDocument/2006/relationships/tags" Target="../tags/tag62.xml"/><Relationship Id="rId2" Type="http://schemas.openxmlformats.org/officeDocument/2006/relationships/tags" Target="../tags/tag52.xml"/><Relationship Id="rId1" Type="http://schemas.openxmlformats.org/officeDocument/2006/relationships/tags" Target="../tags/tag51.xml"/><Relationship Id="rId6" Type="http://schemas.openxmlformats.org/officeDocument/2006/relationships/tags" Target="../tags/tag56.xml"/><Relationship Id="rId11" Type="http://schemas.openxmlformats.org/officeDocument/2006/relationships/tags" Target="../tags/tag61.xml"/><Relationship Id="rId5" Type="http://schemas.openxmlformats.org/officeDocument/2006/relationships/tags" Target="../tags/tag55.xml"/><Relationship Id="rId10" Type="http://schemas.openxmlformats.org/officeDocument/2006/relationships/tags" Target="../tags/tag60.xml"/><Relationship Id="rId4" Type="http://schemas.openxmlformats.org/officeDocument/2006/relationships/tags" Target="../tags/tag54.xml"/><Relationship Id="rId9" Type="http://schemas.openxmlformats.org/officeDocument/2006/relationships/tags" Target="../tags/tag59.xml"/><Relationship Id="rId14" Type="http://schemas.openxmlformats.org/officeDocument/2006/relationships/image" Target="../media/image2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tags" Target="../tags/tag65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64.xml"/><Relationship Id="rId1" Type="http://schemas.openxmlformats.org/officeDocument/2006/relationships/tags" Target="../tags/tag63.xml"/><Relationship Id="rId6" Type="http://schemas.openxmlformats.org/officeDocument/2006/relationships/tags" Target="../tags/tag68.xml"/><Relationship Id="rId5" Type="http://schemas.openxmlformats.org/officeDocument/2006/relationships/tags" Target="../tags/tag67.xml"/><Relationship Id="rId4" Type="http://schemas.openxmlformats.org/officeDocument/2006/relationships/tags" Target="../tags/tag66.xml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tags" Target="../tags/tag76.xml"/><Relationship Id="rId3" Type="http://schemas.openxmlformats.org/officeDocument/2006/relationships/tags" Target="../tags/tag71.xml"/><Relationship Id="rId7" Type="http://schemas.openxmlformats.org/officeDocument/2006/relationships/tags" Target="../tags/tag75.xml"/><Relationship Id="rId2" Type="http://schemas.openxmlformats.org/officeDocument/2006/relationships/tags" Target="../tags/tag70.xml"/><Relationship Id="rId1" Type="http://schemas.openxmlformats.org/officeDocument/2006/relationships/tags" Target="../tags/tag69.xml"/><Relationship Id="rId6" Type="http://schemas.openxmlformats.org/officeDocument/2006/relationships/tags" Target="../tags/tag74.xml"/><Relationship Id="rId5" Type="http://schemas.openxmlformats.org/officeDocument/2006/relationships/tags" Target="../tags/tag73.xml"/><Relationship Id="rId4" Type="http://schemas.openxmlformats.org/officeDocument/2006/relationships/tags" Target="../tags/tag72.xml"/><Relationship Id="rId9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tags" Target="../tags/tag79.xml"/><Relationship Id="rId2" Type="http://schemas.openxmlformats.org/officeDocument/2006/relationships/tags" Target="../tags/tag78.xml"/><Relationship Id="rId1" Type="http://schemas.openxmlformats.org/officeDocument/2006/relationships/tags" Target="../tags/tag77.xml"/><Relationship Id="rId5" Type="http://schemas.openxmlformats.org/officeDocument/2006/relationships/slideMaster" Target="../slideMasters/slideMaster2.xml"/><Relationship Id="rId4" Type="http://schemas.openxmlformats.org/officeDocument/2006/relationships/tags" Target="../tags/tag80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tags" Target="../tags/tag83.xml"/><Relationship Id="rId2" Type="http://schemas.openxmlformats.org/officeDocument/2006/relationships/tags" Target="../tags/tag82.xml"/><Relationship Id="rId1" Type="http://schemas.openxmlformats.org/officeDocument/2006/relationships/tags" Target="../tags/tag81.xml"/><Relationship Id="rId4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tags" Target="../tags/tag86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85.xml"/><Relationship Id="rId1" Type="http://schemas.openxmlformats.org/officeDocument/2006/relationships/tags" Target="../tags/tag84.xml"/><Relationship Id="rId6" Type="http://schemas.openxmlformats.org/officeDocument/2006/relationships/tags" Target="../tags/tag89.xml"/><Relationship Id="rId5" Type="http://schemas.openxmlformats.org/officeDocument/2006/relationships/tags" Target="../tags/tag88.xml"/><Relationship Id="rId4" Type="http://schemas.openxmlformats.org/officeDocument/2006/relationships/tags" Target="../tags/tag87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tags" Target="../tags/tag92.xml"/><Relationship Id="rId2" Type="http://schemas.openxmlformats.org/officeDocument/2006/relationships/tags" Target="../tags/tag91.xml"/><Relationship Id="rId1" Type="http://schemas.openxmlformats.org/officeDocument/2006/relationships/tags" Target="../tags/tag90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94.xml"/><Relationship Id="rId4" Type="http://schemas.openxmlformats.org/officeDocument/2006/relationships/tags" Target="../tags/tag93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tags" Target="../tags/tag97.xml"/><Relationship Id="rId2" Type="http://schemas.openxmlformats.org/officeDocument/2006/relationships/tags" Target="../tags/tag96.xml"/><Relationship Id="rId1" Type="http://schemas.openxmlformats.org/officeDocument/2006/relationships/tags" Target="../tags/tag95.xml"/><Relationship Id="rId5" Type="http://schemas.openxmlformats.org/officeDocument/2006/relationships/slideMaster" Target="../slideMasters/slideMaster2.xml"/><Relationship Id="rId4" Type="http://schemas.openxmlformats.org/officeDocument/2006/relationships/tags" Target="../tags/tag98.xml"/></Relationships>
</file>

<file path=ppt/slideLayouts/_rels/slideLayout23.xml.rels><?xml version="1.0" encoding="UTF-8" standalone="yes"?>
<Relationships xmlns="http://schemas.openxmlformats.org/package/2006/relationships"><Relationship Id="rId8" Type="http://schemas.openxmlformats.org/officeDocument/2006/relationships/tags" Target="../tags/tag106.xml"/><Relationship Id="rId13" Type="http://schemas.openxmlformats.org/officeDocument/2006/relationships/image" Target="../media/image1.png"/><Relationship Id="rId3" Type="http://schemas.openxmlformats.org/officeDocument/2006/relationships/tags" Target="../tags/tag101.xml"/><Relationship Id="rId7" Type="http://schemas.openxmlformats.org/officeDocument/2006/relationships/tags" Target="../tags/tag105.xml"/><Relationship Id="rId12" Type="http://schemas.openxmlformats.org/officeDocument/2006/relationships/slideMaster" Target="../slideMasters/slideMaster2.xml"/><Relationship Id="rId2" Type="http://schemas.openxmlformats.org/officeDocument/2006/relationships/tags" Target="../tags/tag100.xml"/><Relationship Id="rId1" Type="http://schemas.openxmlformats.org/officeDocument/2006/relationships/tags" Target="../tags/tag99.xml"/><Relationship Id="rId6" Type="http://schemas.openxmlformats.org/officeDocument/2006/relationships/tags" Target="../tags/tag104.xml"/><Relationship Id="rId11" Type="http://schemas.openxmlformats.org/officeDocument/2006/relationships/tags" Target="../tags/tag109.xml"/><Relationship Id="rId5" Type="http://schemas.openxmlformats.org/officeDocument/2006/relationships/tags" Target="../tags/tag103.xml"/><Relationship Id="rId10" Type="http://schemas.openxmlformats.org/officeDocument/2006/relationships/tags" Target="../tags/tag108.xml"/><Relationship Id="rId4" Type="http://schemas.openxmlformats.org/officeDocument/2006/relationships/tags" Target="../tags/tag102.xml"/><Relationship Id="rId9" Type="http://schemas.openxmlformats.org/officeDocument/2006/relationships/tags" Target="../tags/tag107.xml"/></Relationships>
</file>

<file path=ppt/slideLayouts/_rels/slideLayout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ags" Target="../tags/tag112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111.xml"/><Relationship Id="rId1" Type="http://schemas.openxmlformats.org/officeDocument/2006/relationships/tags" Target="../tags/tag110.xml"/><Relationship Id="rId6" Type="http://schemas.openxmlformats.org/officeDocument/2006/relationships/tags" Target="../tags/tag115.xml"/><Relationship Id="rId5" Type="http://schemas.openxmlformats.org/officeDocument/2006/relationships/tags" Target="../tags/tag114.xml"/><Relationship Id="rId4" Type="http://schemas.openxmlformats.org/officeDocument/2006/relationships/tags" Target="../tags/tag113.xml"/></Relationships>
</file>

<file path=ppt/slideLayouts/_rels/slideLayout25.xml.rels><?xml version="1.0" encoding="UTF-8" standalone="yes"?>
<Relationships xmlns="http://schemas.openxmlformats.org/package/2006/relationships"><Relationship Id="rId8" Type="http://schemas.openxmlformats.org/officeDocument/2006/relationships/tags" Target="../tags/tag123.xml"/><Relationship Id="rId13" Type="http://schemas.openxmlformats.org/officeDocument/2006/relationships/tags" Target="../tags/tag128.xml"/><Relationship Id="rId18" Type="http://schemas.openxmlformats.org/officeDocument/2006/relationships/slideMaster" Target="../slideMasters/slideMaster2.xml"/><Relationship Id="rId3" Type="http://schemas.openxmlformats.org/officeDocument/2006/relationships/tags" Target="../tags/tag118.xml"/><Relationship Id="rId7" Type="http://schemas.openxmlformats.org/officeDocument/2006/relationships/tags" Target="../tags/tag122.xml"/><Relationship Id="rId12" Type="http://schemas.openxmlformats.org/officeDocument/2006/relationships/tags" Target="../tags/tag127.xml"/><Relationship Id="rId17" Type="http://schemas.openxmlformats.org/officeDocument/2006/relationships/tags" Target="../tags/tag132.xml"/><Relationship Id="rId2" Type="http://schemas.openxmlformats.org/officeDocument/2006/relationships/tags" Target="../tags/tag117.xml"/><Relationship Id="rId16" Type="http://schemas.openxmlformats.org/officeDocument/2006/relationships/tags" Target="../tags/tag131.xml"/><Relationship Id="rId1" Type="http://schemas.openxmlformats.org/officeDocument/2006/relationships/tags" Target="../tags/tag116.xml"/><Relationship Id="rId6" Type="http://schemas.openxmlformats.org/officeDocument/2006/relationships/tags" Target="../tags/tag121.xml"/><Relationship Id="rId11" Type="http://schemas.openxmlformats.org/officeDocument/2006/relationships/tags" Target="../tags/tag126.xml"/><Relationship Id="rId5" Type="http://schemas.openxmlformats.org/officeDocument/2006/relationships/tags" Target="../tags/tag120.xml"/><Relationship Id="rId15" Type="http://schemas.openxmlformats.org/officeDocument/2006/relationships/tags" Target="../tags/tag130.xml"/><Relationship Id="rId10" Type="http://schemas.openxmlformats.org/officeDocument/2006/relationships/tags" Target="../tags/tag125.xml"/><Relationship Id="rId4" Type="http://schemas.openxmlformats.org/officeDocument/2006/relationships/tags" Target="../tags/tag119.xml"/><Relationship Id="rId9" Type="http://schemas.openxmlformats.org/officeDocument/2006/relationships/tags" Target="../tags/tag124.xml"/><Relationship Id="rId14" Type="http://schemas.openxmlformats.org/officeDocument/2006/relationships/tags" Target="../tags/tag129.xml"/></Relationships>
</file>

<file path=ppt/slideLayouts/_rels/slideLayout26.xml.rels><?xml version="1.0" encoding="UTF-8" standalone="yes"?>
<Relationships xmlns="http://schemas.openxmlformats.org/package/2006/relationships"><Relationship Id="rId8" Type="http://schemas.openxmlformats.org/officeDocument/2006/relationships/tags" Target="../tags/tag149.xml"/><Relationship Id="rId13" Type="http://schemas.openxmlformats.org/officeDocument/2006/relationships/tags" Target="../tags/tag154.xml"/><Relationship Id="rId3" Type="http://schemas.openxmlformats.org/officeDocument/2006/relationships/tags" Target="../tags/tag144.xml"/><Relationship Id="rId7" Type="http://schemas.openxmlformats.org/officeDocument/2006/relationships/tags" Target="../tags/tag148.xml"/><Relationship Id="rId12" Type="http://schemas.openxmlformats.org/officeDocument/2006/relationships/tags" Target="../tags/tag153.xml"/><Relationship Id="rId17" Type="http://schemas.openxmlformats.org/officeDocument/2006/relationships/slideMaster" Target="../slideMasters/slideMaster3.xml"/><Relationship Id="rId2" Type="http://schemas.openxmlformats.org/officeDocument/2006/relationships/tags" Target="../tags/tag143.xml"/><Relationship Id="rId16" Type="http://schemas.openxmlformats.org/officeDocument/2006/relationships/tags" Target="../tags/tag157.xml"/><Relationship Id="rId1" Type="http://schemas.openxmlformats.org/officeDocument/2006/relationships/tags" Target="../tags/tag142.xml"/><Relationship Id="rId6" Type="http://schemas.openxmlformats.org/officeDocument/2006/relationships/tags" Target="../tags/tag147.xml"/><Relationship Id="rId11" Type="http://schemas.openxmlformats.org/officeDocument/2006/relationships/tags" Target="../tags/tag152.xml"/><Relationship Id="rId5" Type="http://schemas.openxmlformats.org/officeDocument/2006/relationships/tags" Target="../tags/tag146.xml"/><Relationship Id="rId15" Type="http://schemas.openxmlformats.org/officeDocument/2006/relationships/tags" Target="../tags/tag156.xml"/><Relationship Id="rId10" Type="http://schemas.openxmlformats.org/officeDocument/2006/relationships/tags" Target="../tags/tag151.xml"/><Relationship Id="rId4" Type="http://schemas.openxmlformats.org/officeDocument/2006/relationships/tags" Target="../tags/tag145.xml"/><Relationship Id="rId9" Type="http://schemas.openxmlformats.org/officeDocument/2006/relationships/tags" Target="../tags/tag150.xml"/><Relationship Id="rId14" Type="http://schemas.openxmlformats.org/officeDocument/2006/relationships/tags" Target="../tags/tag155.xml"/></Relationships>
</file>

<file path=ppt/slideLayouts/_rels/slideLayout27.xml.rels><?xml version="1.0" encoding="UTF-8" standalone="yes"?>
<Relationships xmlns="http://schemas.openxmlformats.org/package/2006/relationships"><Relationship Id="rId8" Type="http://schemas.openxmlformats.org/officeDocument/2006/relationships/tags" Target="../tags/tag165.xml"/><Relationship Id="rId13" Type="http://schemas.openxmlformats.org/officeDocument/2006/relationships/tags" Target="../tags/tag170.xml"/><Relationship Id="rId3" Type="http://schemas.openxmlformats.org/officeDocument/2006/relationships/tags" Target="../tags/tag160.xml"/><Relationship Id="rId7" Type="http://schemas.openxmlformats.org/officeDocument/2006/relationships/tags" Target="../tags/tag164.xml"/><Relationship Id="rId12" Type="http://schemas.openxmlformats.org/officeDocument/2006/relationships/tags" Target="../tags/tag169.xml"/><Relationship Id="rId2" Type="http://schemas.openxmlformats.org/officeDocument/2006/relationships/tags" Target="../tags/tag159.xml"/><Relationship Id="rId1" Type="http://schemas.openxmlformats.org/officeDocument/2006/relationships/tags" Target="../tags/tag158.xml"/><Relationship Id="rId6" Type="http://schemas.openxmlformats.org/officeDocument/2006/relationships/tags" Target="../tags/tag163.xml"/><Relationship Id="rId11" Type="http://schemas.openxmlformats.org/officeDocument/2006/relationships/tags" Target="../tags/tag168.xml"/><Relationship Id="rId5" Type="http://schemas.openxmlformats.org/officeDocument/2006/relationships/tags" Target="../tags/tag162.xml"/><Relationship Id="rId10" Type="http://schemas.openxmlformats.org/officeDocument/2006/relationships/tags" Target="../tags/tag167.xml"/><Relationship Id="rId4" Type="http://schemas.openxmlformats.org/officeDocument/2006/relationships/tags" Target="../tags/tag161.xml"/><Relationship Id="rId9" Type="http://schemas.openxmlformats.org/officeDocument/2006/relationships/tags" Target="../tags/tag166.xml"/><Relationship Id="rId14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8" Type="http://schemas.openxmlformats.org/officeDocument/2006/relationships/tags" Target="../tags/tag178.xml"/><Relationship Id="rId3" Type="http://schemas.openxmlformats.org/officeDocument/2006/relationships/tags" Target="../tags/tag173.xml"/><Relationship Id="rId7" Type="http://schemas.openxmlformats.org/officeDocument/2006/relationships/tags" Target="../tags/tag177.xml"/><Relationship Id="rId2" Type="http://schemas.openxmlformats.org/officeDocument/2006/relationships/tags" Target="../tags/tag172.xml"/><Relationship Id="rId1" Type="http://schemas.openxmlformats.org/officeDocument/2006/relationships/tags" Target="../tags/tag171.xml"/><Relationship Id="rId6" Type="http://schemas.openxmlformats.org/officeDocument/2006/relationships/tags" Target="../tags/tag176.xml"/><Relationship Id="rId11" Type="http://schemas.openxmlformats.org/officeDocument/2006/relationships/slideMaster" Target="../slideMasters/slideMaster3.xml"/><Relationship Id="rId5" Type="http://schemas.openxmlformats.org/officeDocument/2006/relationships/tags" Target="../tags/tag175.xml"/><Relationship Id="rId10" Type="http://schemas.openxmlformats.org/officeDocument/2006/relationships/tags" Target="../tags/tag180.xml"/><Relationship Id="rId4" Type="http://schemas.openxmlformats.org/officeDocument/2006/relationships/tags" Target="../tags/tag174.xml"/><Relationship Id="rId9" Type="http://schemas.openxmlformats.org/officeDocument/2006/relationships/tags" Target="../tags/tag179.xml"/></Relationships>
</file>

<file path=ppt/slideLayouts/_rels/slideLayout29.xml.rels><?xml version="1.0" encoding="UTF-8" standalone="yes"?>
<Relationships xmlns="http://schemas.openxmlformats.org/package/2006/relationships"><Relationship Id="rId8" Type="http://schemas.openxmlformats.org/officeDocument/2006/relationships/tags" Target="../tags/tag188.xml"/><Relationship Id="rId13" Type="http://schemas.openxmlformats.org/officeDocument/2006/relationships/slideMaster" Target="../slideMasters/slideMaster3.xml"/><Relationship Id="rId3" Type="http://schemas.openxmlformats.org/officeDocument/2006/relationships/tags" Target="../tags/tag183.xml"/><Relationship Id="rId7" Type="http://schemas.openxmlformats.org/officeDocument/2006/relationships/tags" Target="../tags/tag187.xml"/><Relationship Id="rId12" Type="http://schemas.openxmlformats.org/officeDocument/2006/relationships/tags" Target="../tags/tag192.xml"/><Relationship Id="rId2" Type="http://schemas.openxmlformats.org/officeDocument/2006/relationships/tags" Target="../tags/tag182.xml"/><Relationship Id="rId1" Type="http://schemas.openxmlformats.org/officeDocument/2006/relationships/tags" Target="../tags/tag181.xml"/><Relationship Id="rId6" Type="http://schemas.openxmlformats.org/officeDocument/2006/relationships/tags" Target="../tags/tag186.xml"/><Relationship Id="rId11" Type="http://schemas.openxmlformats.org/officeDocument/2006/relationships/tags" Target="../tags/tag191.xml"/><Relationship Id="rId5" Type="http://schemas.openxmlformats.org/officeDocument/2006/relationships/tags" Target="../tags/tag185.xml"/><Relationship Id="rId10" Type="http://schemas.openxmlformats.org/officeDocument/2006/relationships/tags" Target="../tags/tag190.xml"/><Relationship Id="rId4" Type="http://schemas.openxmlformats.org/officeDocument/2006/relationships/tags" Target="../tags/tag184.xml"/><Relationship Id="rId9" Type="http://schemas.openxmlformats.org/officeDocument/2006/relationships/tags" Target="../tags/tag189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8" Type="http://schemas.openxmlformats.org/officeDocument/2006/relationships/tags" Target="../tags/tag200.xml"/><Relationship Id="rId3" Type="http://schemas.openxmlformats.org/officeDocument/2006/relationships/tags" Target="../tags/tag195.xml"/><Relationship Id="rId7" Type="http://schemas.openxmlformats.org/officeDocument/2006/relationships/tags" Target="../tags/tag199.xml"/><Relationship Id="rId2" Type="http://schemas.openxmlformats.org/officeDocument/2006/relationships/tags" Target="../tags/tag194.xml"/><Relationship Id="rId1" Type="http://schemas.openxmlformats.org/officeDocument/2006/relationships/tags" Target="../tags/tag193.xml"/><Relationship Id="rId6" Type="http://schemas.openxmlformats.org/officeDocument/2006/relationships/tags" Target="../tags/tag198.xml"/><Relationship Id="rId11" Type="http://schemas.openxmlformats.org/officeDocument/2006/relationships/slideMaster" Target="../slideMasters/slideMaster3.xml"/><Relationship Id="rId5" Type="http://schemas.openxmlformats.org/officeDocument/2006/relationships/tags" Target="../tags/tag197.xml"/><Relationship Id="rId10" Type="http://schemas.openxmlformats.org/officeDocument/2006/relationships/tags" Target="../tags/tag202.xml"/><Relationship Id="rId4" Type="http://schemas.openxmlformats.org/officeDocument/2006/relationships/tags" Target="../tags/tag196.xml"/><Relationship Id="rId9" Type="http://schemas.openxmlformats.org/officeDocument/2006/relationships/tags" Target="../tags/tag201.xml"/></Relationships>
</file>

<file path=ppt/slideLayouts/_rels/slideLayout31.xml.rels><?xml version="1.0" encoding="UTF-8" standalone="yes"?>
<Relationships xmlns="http://schemas.openxmlformats.org/package/2006/relationships"><Relationship Id="rId8" Type="http://schemas.openxmlformats.org/officeDocument/2006/relationships/tags" Target="../tags/tag210.xml"/><Relationship Id="rId13" Type="http://schemas.openxmlformats.org/officeDocument/2006/relationships/tags" Target="../tags/tag215.xml"/><Relationship Id="rId3" Type="http://schemas.openxmlformats.org/officeDocument/2006/relationships/tags" Target="../tags/tag205.xml"/><Relationship Id="rId7" Type="http://schemas.openxmlformats.org/officeDocument/2006/relationships/tags" Target="../tags/tag209.xml"/><Relationship Id="rId12" Type="http://schemas.openxmlformats.org/officeDocument/2006/relationships/tags" Target="../tags/tag214.xml"/><Relationship Id="rId2" Type="http://schemas.openxmlformats.org/officeDocument/2006/relationships/tags" Target="../tags/tag204.xml"/><Relationship Id="rId1" Type="http://schemas.openxmlformats.org/officeDocument/2006/relationships/tags" Target="../tags/tag203.xml"/><Relationship Id="rId6" Type="http://schemas.openxmlformats.org/officeDocument/2006/relationships/tags" Target="../tags/tag208.xml"/><Relationship Id="rId11" Type="http://schemas.openxmlformats.org/officeDocument/2006/relationships/tags" Target="../tags/tag213.xml"/><Relationship Id="rId5" Type="http://schemas.openxmlformats.org/officeDocument/2006/relationships/tags" Target="../tags/tag207.xml"/><Relationship Id="rId10" Type="http://schemas.openxmlformats.org/officeDocument/2006/relationships/tags" Target="../tags/tag212.xml"/><Relationship Id="rId4" Type="http://schemas.openxmlformats.org/officeDocument/2006/relationships/tags" Target="../tags/tag206.xml"/><Relationship Id="rId9" Type="http://schemas.openxmlformats.org/officeDocument/2006/relationships/tags" Target="../tags/tag211.xml"/><Relationship Id="rId14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8" Type="http://schemas.openxmlformats.org/officeDocument/2006/relationships/tags" Target="../tags/tag223.xml"/><Relationship Id="rId13" Type="http://schemas.openxmlformats.org/officeDocument/2006/relationships/tags" Target="../tags/tag228.xml"/><Relationship Id="rId18" Type="http://schemas.openxmlformats.org/officeDocument/2006/relationships/tags" Target="../tags/tag233.xml"/><Relationship Id="rId3" Type="http://schemas.openxmlformats.org/officeDocument/2006/relationships/tags" Target="../tags/tag218.xml"/><Relationship Id="rId21" Type="http://schemas.openxmlformats.org/officeDocument/2006/relationships/slideMaster" Target="../slideMasters/slideMaster3.xml"/><Relationship Id="rId7" Type="http://schemas.openxmlformats.org/officeDocument/2006/relationships/tags" Target="../tags/tag222.xml"/><Relationship Id="rId12" Type="http://schemas.openxmlformats.org/officeDocument/2006/relationships/tags" Target="../tags/tag227.xml"/><Relationship Id="rId17" Type="http://schemas.openxmlformats.org/officeDocument/2006/relationships/tags" Target="../tags/tag232.xml"/><Relationship Id="rId2" Type="http://schemas.openxmlformats.org/officeDocument/2006/relationships/tags" Target="../tags/tag217.xml"/><Relationship Id="rId16" Type="http://schemas.openxmlformats.org/officeDocument/2006/relationships/tags" Target="../tags/tag231.xml"/><Relationship Id="rId20" Type="http://schemas.openxmlformats.org/officeDocument/2006/relationships/tags" Target="../tags/tag235.xml"/><Relationship Id="rId1" Type="http://schemas.openxmlformats.org/officeDocument/2006/relationships/tags" Target="../tags/tag216.xml"/><Relationship Id="rId6" Type="http://schemas.openxmlformats.org/officeDocument/2006/relationships/tags" Target="../tags/tag221.xml"/><Relationship Id="rId11" Type="http://schemas.openxmlformats.org/officeDocument/2006/relationships/tags" Target="../tags/tag226.xml"/><Relationship Id="rId5" Type="http://schemas.openxmlformats.org/officeDocument/2006/relationships/tags" Target="../tags/tag220.xml"/><Relationship Id="rId15" Type="http://schemas.openxmlformats.org/officeDocument/2006/relationships/tags" Target="../tags/tag230.xml"/><Relationship Id="rId10" Type="http://schemas.openxmlformats.org/officeDocument/2006/relationships/tags" Target="../tags/tag225.xml"/><Relationship Id="rId19" Type="http://schemas.openxmlformats.org/officeDocument/2006/relationships/tags" Target="../tags/tag234.xml"/><Relationship Id="rId4" Type="http://schemas.openxmlformats.org/officeDocument/2006/relationships/tags" Target="../tags/tag219.xml"/><Relationship Id="rId9" Type="http://schemas.openxmlformats.org/officeDocument/2006/relationships/tags" Target="../tags/tag224.xml"/><Relationship Id="rId14" Type="http://schemas.openxmlformats.org/officeDocument/2006/relationships/tags" Target="../tags/tag229.xml"/></Relationships>
</file>

<file path=ppt/slideLayouts/_rels/slideLayout33.xml.rels><?xml version="1.0" encoding="UTF-8" standalone="yes"?>
<Relationships xmlns="http://schemas.openxmlformats.org/package/2006/relationships"><Relationship Id="rId8" Type="http://schemas.openxmlformats.org/officeDocument/2006/relationships/tags" Target="../tags/tag243.xml"/><Relationship Id="rId13" Type="http://schemas.openxmlformats.org/officeDocument/2006/relationships/tags" Target="../tags/tag248.xml"/><Relationship Id="rId3" Type="http://schemas.openxmlformats.org/officeDocument/2006/relationships/tags" Target="../tags/tag238.xml"/><Relationship Id="rId7" Type="http://schemas.openxmlformats.org/officeDocument/2006/relationships/tags" Target="../tags/tag242.xml"/><Relationship Id="rId12" Type="http://schemas.openxmlformats.org/officeDocument/2006/relationships/tags" Target="../tags/tag247.xml"/><Relationship Id="rId17" Type="http://schemas.openxmlformats.org/officeDocument/2006/relationships/slideMaster" Target="../slideMasters/slideMaster3.xml"/><Relationship Id="rId2" Type="http://schemas.openxmlformats.org/officeDocument/2006/relationships/tags" Target="../tags/tag237.xml"/><Relationship Id="rId16" Type="http://schemas.openxmlformats.org/officeDocument/2006/relationships/tags" Target="../tags/tag251.xml"/><Relationship Id="rId1" Type="http://schemas.openxmlformats.org/officeDocument/2006/relationships/tags" Target="../tags/tag236.xml"/><Relationship Id="rId6" Type="http://schemas.openxmlformats.org/officeDocument/2006/relationships/tags" Target="../tags/tag241.xml"/><Relationship Id="rId11" Type="http://schemas.openxmlformats.org/officeDocument/2006/relationships/tags" Target="../tags/tag246.xml"/><Relationship Id="rId5" Type="http://schemas.openxmlformats.org/officeDocument/2006/relationships/tags" Target="../tags/tag240.xml"/><Relationship Id="rId15" Type="http://schemas.openxmlformats.org/officeDocument/2006/relationships/tags" Target="../tags/tag250.xml"/><Relationship Id="rId10" Type="http://schemas.openxmlformats.org/officeDocument/2006/relationships/tags" Target="../tags/tag245.xml"/><Relationship Id="rId4" Type="http://schemas.openxmlformats.org/officeDocument/2006/relationships/tags" Target="../tags/tag239.xml"/><Relationship Id="rId9" Type="http://schemas.openxmlformats.org/officeDocument/2006/relationships/tags" Target="../tags/tag244.xml"/><Relationship Id="rId14" Type="http://schemas.openxmlformats.org/officeDocument/2006/relationships/tags" Target="../tags/tag249.xml"/></Relationships>
</file>

<file path=ppt/slideLayouts/_rels/slideLayout34.xml.rels><?xml version="1.0" encoding="UTF-8" standalone="yes"?>
<Relationships xmlns="http://schemas.openxmlformats.org/package/2006/relationships"><Relationship Id="rId8" Type="http://schemas.openxmlformats.org/officeDocument/2006/relationships/tags" Target="../tags/tag259.xml"/><Relationship Id="rId13" Type="http://schemas.openxmlformats.org/officeDocument/2006/relationships/tags" Target="../tags/tag264.xml"/><Relationship Id="rId18" Type="http://schemas.openxmlformats.org/officeDocument/2006/relationships/tags" Target="../tags/tag269.xml"/><Relationship Id="rId3" Type="http://schemas.openxmlformats.org/officeDocument/2006/relationships/tags" Target="../tags/tag254.xml"/><Relationship Id="rId21" Type="http://schemas.openxmlformats.org/officeDocument/2006/relationships/slideMaster" Target="../slideMasters/slideMaster3.xml"/><Relationship Id="rId7" Type="http://schemas.openxmlformats.org/officeDocument/2006/relationships/tags" Target="../tags/tag258.xml"/><Relationship Id="rId12" Type="http://schemas.openxmlformats.org/officeDocument/2006/relationships/tags" Target="../tags/tag263.xml"/><Relationship Id="rId17" Type="http://schemas.openxmlformats.org/officeDocument/2006/relationships/tags" Target="../tags/tag268.xml"/><Relationship Id="rId2" Type="http://schemas.openxmlformats.org/officeDocument/2006/relationships/tags" Target="../tags/tag253.xml"/><Relationship Id="rId16" Type="http://schemas.openxmlformats.org/officeDocument/2006/relationships/tags" Target="../tags/tag267.xml"/><Relationship Id="rId20" Type="http://schemas.openxmlformats.org/officeDocument/2006/relationships/tags" Target="../tags/tag271.xml"/><Relationship Id="rId1" Type="http://schemas.openxmlformats.org/officeDocument/2006/relationships/tags" Target="../tags/tag252.xml"/><Relationship Id="rId6" Type="http://schemas.openxmlformats.org/officeDocument/2006/relationships/tags" Target="../tags/tag257.xml"/><Relationship Id="rId11" Type="http://schemas.openxmlformats.org/officeDocument/2006/relationships/tags" Target="../tags/tag262.xml"/><Relationship Id="rId5" Type="http://schemas.openxmlformats.org/officeDocument/2006/relationships/tags" Target="../tags/tag256.xml"/><Relationship Id="rId15" Type="http://schemas.openxmlformats.org/officeDocument/2006/relationships/tags" Target="../tags/tag266.xml"/><Relationship Id="rId10" Type="http://schemas.openxmlformats.org/officeDocument/2006/relationships/tags" Target="../tags/tag261.xml"/><Relationship Id="rId19" Type="http://schemas.openxmlformats.org/officeDocument/2006/relationships/tags" Target="../tags/tag270.xml"/><Relationship Id="rId4" Type="http://schemas.openxmlformats.org/officeDocument/2006/relationships/tags" Target="../tags/tag255.xml"/><Relationship Id="rId9" Type="http://schemas.openxmlformats.org/officeDocument/2006/relationships/tags" Target="../tags/tag260.xml"/><Relationship Id="rId14" Type="http://schemas.openxmlformats.org/officeDocument/2006/relationships/tags" Target="../tags/tag265.xml"/></Relationships>
</file>

<file path=ppt/slideLayouts/_rels/slideLayout35.xml.rels><?xml version="1.0" encoding="UTF-8" standalone="yes"?>
<Relationships xmlns="http://schemas.openxmlformats.org/package/2006/relationships"><Relationship Id="rId8" Type="http://schemas.openxmlformats.org/officeDocument/2006/relationships/tags" Target="../tags/tag279.xml"/><Relationship Id="rId13" Type="http://schemas.openxmlformats.org/officeDocument/2006/relationships/tags" Target="../tags/tag284.xml"/><Relationship Id="rId18" Type="http://schemas.openxmlformats.org/officeDocument/2006/relationships/tags" Target="../tags/tag289.xml"/><Relationship Id="rId3" Type="http://schemas.openxmlformats.org/officeDocument/2006/relationships/tags" Target="../tags/tag274.xml"/><Relationship Id="rId21" Type="http://schemas.openxmlformats.org/officeDocument/2006/relationships/tags" Target="../tags/tag292.xml"/><Relationship Id="rId7" Type="http://schemas.openxmlformats.org/officeDocument/2006/relationships/tags" Target="../tags/tag278.xml"/><Relationship Id="rId12" Type="http://schemas.openxmlformats.org/officeDocument/2006/relationships/tags" Target="../tags/tag283.xml"/><Relationship Id="rId17" Type="http://schemas.openxmlformats.org/officeDocument/2006/relationships/tags" Target="../tags/tag288.xml"/><Relationship Id="rId25" Type="http://schemas.openxmlformats.org/officeDocument/2006/relationships/slideMaster" Target="../slideMasters/slideMaster3.xml"/><Relationship Id="rId2" Type="http://schemas.openxmlformats.org/officeDocument/2006/relationships/tags" Target="../tags/tag273.xml"/><Relationship Id="rId16" Type="http://schemas.openxmlformats.org/officeDocument/2006/relationships/tags" Target="../tags/tag287.xml"/><Relationship Id="rId20" Type="http://schemas.openxmlformats.org/officeDocument/2006/relationships/tags" Target="../tags/tag291.xml"/><Relationship Id="rId1" Type="http://schemas.openxmlformats.org/officeDocument/2006/relationships/tags" Target="../tags/tag272.xml"/><Relationship Id="rId6" Type="http://schemas.openxmlformats.org/officeDocument/2006/relationships/tags" Target="../tags/tag277.xml"/><Relationship Id="rId11" Type="http://schemas.openxmlformats.org/officeDocument/2006/relationships/tags" Target="../tags/tag282.xml"/><Relationship Id="rId24" Type="http://schemas.openxmlformats.org/officeDocument/2006/relationships/tags" Target="../tags/tag295.xml"/><Relationship Id="rId5" Type="http://schemas.openxmlformats.org/officeDocument/2006/relationships/tags" Target="../tags/tag276.xml"/><Relationship Id="rId15" Type="http://schemas.openxmlformats.org/officeDocument/2006/relationships/tags" Target="../tags/tag286.xml"/><Relationship Id="rId23" Type="http://schemas.openxmlformats.org/officeDocument/2006/relationships/tags" Target="../tags/tag294.xml"/><Relationship Id="rId10" Type="http://schemas.openxmlformats.org/officeDocument/2006/relationships/tags" Target="../tags/tag281.xml"/><Relationship Id="rId19" Type="http://schemas.openxmlformats.org/officeDocument/2006/relationships/tags" Target="../tags/tag290.xml"/><Relationship Id="rId4" Type="http://schemas.openxmlformats.org/officeDocument/2006/relationships/tags" Target="../tags/tag275.xml"/><Relationship Id="rId9" Type="http://schemas.openxmlformats.org/officeDocument/2006/relationships/tags" Target="../tags/tag280.xml"/><Relationship Id="rId14" Type="http://schemas.openxmlformats.org/officeDocument/2006/relationships/tags" Target="../tags/tag285.xml"/><Relationship Id="rId22" Type="http://schemas.openxmlformats.org/officeDocument/2006/relationships/tags" Target="../tags/tag293.xml"/></Relationships>
</file>

<file path=ppt/slideLayouts/_rels/slideLayout36.xml.rels><?xml version="1.0" encoding="UTF-8" standalone="yes"?>
<Relationships xmlns="http://schemas.openxmlformats.org/package/2006/relationships"><Relationship Id="rId8" Type="http://schemas.openxmlformats.org/officeDocument/2006/relationships/tags" Target="../tags/tag303.xml"/><Relationship Id="rId13" Type="http://schemas.openxmlformats.org/officeDocument/2006/relationships/tags" Target="../tags/tag308.xml"/><Relationship Id="rId3" Type="http://schemas.openxmlformats.org/officeDocument/2006/relationships/tags" Target="../tags/tag298.xml"/><Relationship Id="rId7" Type="http://schemas.openxmlformats.org/officeDocument/2006/relationships/tags" Target="../tags/tag302.xml"/><Relationship Id="rId12" Type="http://schemas.openxmlformats.org/officeDocument/2006/relationships/tags" Target="../tags/tag307.xml"/><Relationship Id="rId17" Type="http://schemas.openxmlformats.org/officeDocument/2006/relationships/slideMaster" Target="../slideMasters/slideMaster3.xml"/><Relationship Id="rId2" Type="http://schemas.openxmlformats.org/officeDocument/2006/relationships/tags" Target="../tags/tag297.xml"/><Relationship Id="rId16" Type="http://schemas.openxmlformats.org/officeDocument/2006/relationships/tags" Target="../tags/tag311.xml"/><Relationship Id="rId1" Type="http://schemas.openxmlformats.org/officeDocument/2006/relationships/tags" Target="../tags/tag296.xml"/><Relationship Id="rId6" Type="http://schemas.openxmlformats.org/officeDocument/2006/relationships/tags" Target="../tags/tag301.xml"/><Relationship Id="rId11" Type="http://schemas.openxmlformats.org/officeDocument/2006/relationships/tags" Target="../tags/tag306.xml"/><Relationship Id="rId5" Type="http://schemas.openxmlformats.org/officeDocument/2006/relationships/tags" Target="../tags/tag300.xml"/><Relationship Id="rId15" Type="http://schemas.openxmlformats.org/officeDocument/2006/relationships/tags" Target="../tags/tag310.xml"/><Relationship Id="rId10" Type="http://schemas.openxmlformats.org/officeDocument/2006/relationships/tags" Target="../tags/tag305.xml"/><Relationship Id="rId4" Type="http://schemas.openxmlformats.org/officeDocument/2006/relationships/tags" Target="../tags/tag299.xml"/><Relationship Id="rId9" Type="http://schemas.openxmlformats.org/officeDocument/2006/relationships/tags" Target="../tags/tag304.xml"/><Relationship Id="rId14" Type="http://schemas.openxmlformats.org/officeDocument/2006/relationships/tags" Target="../tags/tag309.xml"/></Relationships>
</file>

<file path=ppt/slideLayouts/_rels/slideLayout37.xml.rels><?xml version="1.0" encoding="UTF-8" standalone="yes"?>
<Relationships xmlns="http://schemas.openxmlformats.org/package/2006/relationships"><Relationship Id="rId8" Type="http://schemas.openxmlformats.org/officeDocument/2006/relationships/tags" Target="../tags/tag319.xml"/><Relationship Id="rId13" Type="http://schemas.openxmlformats.org/officeDocument/2006/relationships/slideMaster" Target="../slideMasters/slideMaster3.xml"/><Relationship Id="rId3" Type="http://schemas.openxmlformats.org/officeDocument/2006/relationships/tags" Target="../tags/tag314.xml"/><Relationship Id="rId7" Type="http://schemas.openxmlformats.org/officeDocument/2006/relationships/tags" Target="../tags/tag318.xml"/><Relationship Id="rId12" Type="http://schemas.openxmlformats.org/officeDocument/2006/relationships/tags" Target="../tags/tag323.xml"/><Relationship Id="rId2" Type="http://schemas.openxmlformats.org/officeDocument/2006/relationships/tags" Target="../tags/tag313.xml"/><Relationship Id="rId1" Type="http://schemas.openxmlformats.org/officeDocument/2006/relationships/tags" Target="../tags/tag312.xml"/><Relationship Id="rId6" Type="http://schemas.openxmlformats.org/officeDocument/2006/relationships/tags" Target="../tags/tag317.xml"/><Relationship Id="rId11" Type="http://schemas.openxmlformats.org/officeDocument/2006/relationships/tags" Target="../tags/tag322.xml"/><Relationship Id="rId5" Type="http://schemas.openxmlformats.org/officeDocument/2006/relationships/tags" Target="../tags/tag316.xml"/><Relationship Id="rId10" Type="http://schemas.openxmlformats.org/officeDocument/2006/relationships/tags" Target="../tags/tag321.xml"/><Relationship Id="rId4" Type="http://schemas.openxmlformats.org/officeDocument/2006/relationships/tags" Target="../tags/tag315.xml"/><Relationship Id="rId9" Type="http://schemas.openxmlformats.org/officeDocument/2006/relationships/tags" Target="../tags/tag320.xml"/></Relationships>
</file>

<file path=ppt/slideLayouts/_rels/slideLayout38.xml.rels><?xml version="1.0" encoding="UTF-8" standalone="yes"?>
<Relationships xmlns="http://schemas.openxmlformats.org/package/2006/relationships"><Relationship Id="rId8" Type="http://schemas.openxmlformats.org/officeDocument/2006/relationships/tags" Target="../tags/tag331.xml"/><Relationship Id="rId13" Type="http://schemas.openxmlformats.org/officeDocument/2006/relationships/tags" Target="../tags/tag336.xml"/><Relationship Id="rId3" Type="http://schemas.openxmlformats.org/officeDocument/2006/relationships/tags" Target="../tags/tag326.xml"/><Relationship Id="rId7" Type="http://schemas.openxmlformats.org/officeDocument/2006/relationships/tags" Target="../tags/tag330.xml"/><Relationship Id="rId12" Type="http://schemas.openxmlformats.org/officeDocument/2006/relationships/tags" Target="../tags/tag335.xml"/><Relationship Id="rId2" Type="http://schemas.openxmlformats.org/officeDocument/2006/relationships/tags" Target="../tags/tag325.xml"/><Relationship Id="rId1" Type="http://schemas.openxmlformats.org/officeDocument/2006/relationships/tags" Target="../tags/tag324.xml"/><Relationship Id="rId6" Type="http://schemas.openxmlformats.org/officeDocument/2006/relationships/tags" Target="../tags/tag329.xml"/><Relationship Id="rId11" Type="http://schemas.openxmlformats.org/officeDocument/2006/relationships/tags" Target="../tags/tag334.xml"/><Relationship Id="rId5" Type="http://schemas.openxmlformats.org/officeDocument/2006/relationships/tags" Target="../tags/tag328.xml"/><Relationship Id="rId10" Type="http://schemas.openxmlformats.org/officeDocument/2006/relationships/tags" Target="../tags/tag333.xml"/><Relationship Id="rId4" Type="http://schemas.openxmlformats.org/officeDocument/2006/relationships/tags" Target="../tags/tag327.xml"/><Relationship Id="rId9" Type="http://schemas.openxmlformats.org/officeDocument/2006/relationships/tags" Target="../tags/tag332.xml"/><Relationship Id="rId14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8" Type="http://schemas.openxmlformats.org/officeDocument/2006/relationships/tags" Target="../tags/tag344.xml"/><Relationship Id="rId13" Type="http://schemas.openxmlformats.org/officeDocument/2006/relationships/tags" Target="../tags/tag349.xml"/><Relationship Id="rId18" Type="http://schemas.openxmlformats.org/officeDocument/2006/relationships/tags" Target="../tags/tag354.xml"/><Relationship Id="rId3" Type="http://schemas.openxmlformats.org/officeDocument/2006/relationships/tags" Target="../tags/tag339.xml"/><Relationship Id="rId21" Type="http://schemas.openxmlformats.org/officeDocument/2006/relationships/tags" Target="../tags/tag357.xml"/><Relationship Id="rId7" Type="http://schemas.openxmlformats.org/officeDocument/2006/relationships/tags" Target="../tags/tag343.xml"/><Relationship Id="rId12" Type="http://schemas.openxmlformats.org/officeDocument/2006/relationships/tags" Target="../tags/tag348.xml"/><Relationship Id="rId17" Type="http://schemas.openxmlformats.org/officeDocument/2006/relationships/tags" Target="../tags/tag353.xml"/><Relationship Id="rId25" Type="http://schemas.openxmlformats.org/officeDocument/2006/relationships/slideMaster" Target="../slideMasters/slideMaster3.xml"/><Relationship Id="rId2" Type="http://schemas.openxmlformats.org/officeDocument/2006/relationships/tags" Target="../tags/tag338.xml"/><Relationship Id="rId16" Type="http://schemas.openxmlformats.org/officeDocument/2006/relationships/tags" Target="../tags/tag352.xml"/><Relationship Id="rId20" Type="http://schemas.openxmlformats.org/officeDocument/2006/relationships/tags" Target="../tags/tag356.xml"/><Relationship Id="rId1" Type="http://schemas.openxmlformats.org/officeDocument/2006/relationships/tags" Target="../tags/tag337.xml"/><Relationship Id="rId6" Type="http://schemas.openxmlformats.org/officeDocument/2006/relationships/tags" Target="../tags/tag342.xml"/><Relationship Id="rId11" Type="http://schemas.openxmlformats.org/officeDocument/2006/relationships/tags" Target="../tags/tag347.xml"/><Relationship Id="rId24" Type="http://schemas.openxmlformats.org/officeDocument/2006/relationships/tags" Target="../tags/tag360.xml"/><Relationship Id="rId5" Type="http://schemas.openxmlformats.org/officeDocument/2006/relationships/tags" Target="../tags/tag341.xml"/><Relationship Id="rId15" Type="http://schemas.openxmlformats.org/officeDocument/2006/relationships/tags" Target="../tags/tag351.xml"/><Relationship Id="rId23" Type="http://schemas.openxmlformats.org/officeDocument/2006/relationships/tags" Target="../tags/tag359.xml"/><Relationship Id="rId10" Type="http://schemas.openxmlformats.org/officeDocument/2006/relationships/tags" Target="../tags/tag346.xml"/><Relationship Id="rId19" Type="http://schemas.openxmlformats.org/officeDocument/2006/relationships/tags" Target="../tags/tag355.xml"/><Relationship Id="rId4" Type="http://schemas.openxmlformats.org/officeDocument/2006/relationships/tags" Target="../tags/tag340.xml"/><Relationship Id="rId9" Type="http://schemas.openxmlformats.org/officeDocument/2006/relationships/tags" Target="../tags/tag345.xml"/><Relationship Id="rId14" Type="http://schemas.openxmlformats.org/officeDocument/2006/relationships/tags" Target="../tags/tag350.xml"/><Relationship Id="rId22" Type="http://schemas.openxmlformats.org/officeDocument/2006/relationships/tags" Target="../tags/tag358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8" Type="http://schemas.openxmlformats.org/officeDocument/2006/relationships/tags" Target="../tags/tag368.xml"/><Relationship Id="rId13" Type="http://schemas.openxmlformats.org/officeDocument/2006/relationships/tags" Target="../tags/tag373.xml"/><Relationship Id="rId18" Type="http://schemas.openxmlformats.org/officeDocument/2006/relationships/tags" Target="../tags/tag378.xml"/><Relationship Id="rId3" Type="http://schemas.openxmlformats.org/officeDocument/2006/relationships/tags" Target="../tags/tag363.xml"/><Relationship Id="rId21" Type="http://schemas.openxmlformats.org/officeDocument/2006/relationships/slideMaster" Target="../slideMasters/slideMaster3.xml"/><Relationship Id="rId7" Type="http://schemas.openxmlformats.org/officeDocument/2006/relationships/tags" Target="../tags/tag367.xml"/><Relationship Id="rId12" Type="http://schemas.openxmlformats.org/officeDocument/2006/relationships/tags" Target="../tags/tag372.xml"/><Relationship Id="rId17" Type="http://schemas.openxmlformats.org/officeDocument/2006/relationships/tags" Target="../tags/tag377.xml"/><Relationship Id="rId2" Type="http://schemas.openxmlformats.org/officeDocument/2006/relationships/tags" Target="../tags/tag362.xml"/><Relationship Id="rId16" Type="http://schemas.openxmlformats.org/officeDocument/2006/relationships/tags" Target="../tags/tag376.xml"/><Relationship Id="rId20" Type="http://schemas.openxmlformats.org/officeDocument/2006/relationships/tags" Target="../tags/tag380.xml"/><Relationship Id="rId1" Type="http://schemas.openxmlformats.org/officeDocument/2006/relationships/tags" Target="../tags/tag361.xml"/><Relationship Id="rId6" Type="http://schemas.openxmlformats.org/officeDocument/2006/relationships/tags" Target="../tags/tag366.xml"/><Relationship Id="rId11" Type="http://schemas.openxmlformats.org/officeDocument/2006/relationships/tags" Target="../tags/tag371.xml"/><Relationship Id="rId5" Type="http://schemas.openxmlformats.org/officeDocument/2006/relationships/tags" Target="../tags/tag365.xml"/><Relationship Id="rId15" Type="http://schemas.openxmlformats.org/officeDocument/2006/relationships/tags" Target="../tags/tag375.xml"/><Relationship Id="rId10" Type="http://schemas.openxmlformats.org/officeDocument/2006/relationships/tags" Target="../tags/tag370.xml"/><Relationship Id="rId19" Type="http://schemas.openxmlformats.org/officeDocument/2006/relationships/tags" Target="../tags/tag379.xml"/><Relationship Id="rId4" Type="http://schemas.openxmlformats.org/officeDocument/2006/relationships/tags" Target="../tags/tag364.xml"/><Relationship Id="rId9" Type="http://schemas.openxmlformats.org/officeDocument/2006/relationships/tags" Target="../tags/tag369.xml"/><Relationship Id="rId14" Type="http://schemas.openxmlformats.org/officeDocument/2006/relationships/tags" Target="../tags/tag374.xml"/></Relationships>
</file>

<file path=ppt/slideLayouts/_rels/slideLayout41.xml.rels><?xml version="1.0" encoding="UTF-8" standalone="yes"?>
<Relationships xmlns="http://schemas.openxmlformats.org/package/2006/relationships"><Relationship Id="rId8" Type="http://schemas.openxmlformats.org/officeDocument/2006/relationships/tags" Target="../tags/tag388.xml"/><Relationship Id="rId13" Type="http://schemas.openxmlformats.org/officeDocument/2006/relationships/tags" Target="../tags/tag393.xml"/><Relationship Id="rId18" Type="http://schemas.openxmlformats.org/officeDocument/2006/relationships/tags" Target="../tags/tag398.xml"/><Relationship Id="rId3" Type="http://schemas.openxmlformats.org/officeDocument/2006/relationships/tags" Target="../tags/tag383.xml"/><Relationship Id="rId7" Type="http://schemas.openxmlformats.org/officeDocument/2006/relationships/tags" Target="../tags/tag387.xml"/><Relationship Id="rId12" Type="http://schemas.openxmlformats.org/officeDocument/2006/relationships/tags" Target="../tags/tag392.xml"/><Relationship Id="rId17" Type="http://schemas.openxmlformats.org/officeDocument/2006/relationships/tags" Target="../tags/tag397.xml"/><Relationship Id="rId2" Type="http://schemas.openxmlformats.org/officeDocument/2006/relationships/tags" Target="../tags/tag382.xml"/><Relationship Id="rId16" Type="http://schemas.openxmlformats.org/officeDocument/2006/relationships/tags" Target="../tags/tag396.xml"/><Relationship Id="rId1" Type="http://schemas.openxmlformats.org/officeDocument/2006/relationships/tags" Target="../tags/tag381.xml"/><Relationship Id="rId6" Type="http://schemas.openxmlformats.org/officeDocument/2006/relationships/tags" Target="../tags/tag386.xml"/><Relationship Id="rId11" Type="http://schemas.openxmlformats.org/officeDocument/2006/relationships/tags" Target="../tags/tag391.xml"/><Relationship Id="rId5" Type="http://schemas.openxmlformats.org/officeDocument/2006/relationships/tags" Target="../tags/tag385.xml"/><Relationship Id="rId15" Type="http://schemas.openxmlformats.org/officeDocument/2006/relationships/tags" Target="../tags/tag395.xml"/><Relationship Id="rId10" Type="http://schemas.openxmlformats.org/officeDocument/2006/relationships/tags" Target="../tags/tag390.xml"/><Relationship Id="rId19" Type="http://schemas.openxmlformats.org/officeDocument/2006/relationships/slideMaster" Target="../slideMasters/slideMaster3.xml"/><Relationship Id="rId4" Type="http://schemas.openxmlformats.org/officeDocument/2006/relationships/tags" Target="../tags/tag384.xml"/><Relationship Id="rId9" Type="http://schemas.openxmlformats.org/officeDocument/2006/relationships/tags" Target="../tags/tag389.xml"/><Relationship Id="rId14" Type="http://schemas.openxmlformats.org/officeDocument/2006/relationships/tags" Target="../tags/tag394.xml"/></Relationships>
</file>

<file path=ppt/slideLayouts/_rels/slideLayout42.xml.rels><?xml version="1.0" encoding="UTF-8" standalone="yes"?>
<Relationships xmlns="http://schemas.openxmlformats.org/package/2006/relationships"><Relationship Id="rId8" Type="http://schemas.openxmlformats.org/officeDocument/2006/relationships/tags" Target="../tags/tag406.xml"/><Relationship Id="rId13" Type="http://schemas.openxmlformats.org/officeDocument/2006/relationships/tags" Target="../tags/tag411.xml"/><Relationship Id="rId18" Type="http://schemas.openxmlformats.org/officeDocument/2006/relationships/slideMaster" Target="../slideMasters/slideMaster3.xml"/><Relationship Id="rId3" Type="http://schemas.openxmlformats.org/officeDocument/2006/relationships/tags" Target="../tags/tag401.xml"/><Relationship Id="rId7" Type="http://schemas.openxmlformats.org/officeDocument/2006/relationships/tags" Target="../tags/tag405.xml"/><Relationship Id="rId12" Type="http://schemas.openxmlformats.org/officeDocument/2006/relationships/tags" Target="../tags/tag410.xml"/><Relationship Id="rId17" Type="http://schemas.openxmlformats.org/officeDocument/2006/relationships/tags" Target="../tags/tag415.xml"/><Relationship Id="rId2" Type="http://schemas.openxmlformats.org/officeDocument/2006/relationships/tags" Target="../tags/tag400.xml"/><Relationship Id="rId16" Type="http://schemas.openxmlformats.org/officeDocument/2006/relationships/tags" Target="../tags/tag414.xml"/><Relationship Id="rId1" Type="http://schemas.openxmlformats.org/officeDocument/2006/relationships/tags" Target="../tags/tag399.xml"/><Relationship Id="rId6" Type="http://schemas.openxmlformats.org/officeDocument/2006/relationships/tags" Target="../tags/tag404.xml"/><Relationship Id="rId11" Type="http://schemas.openxmlformats.org/officeDocument/2006/relationships/tags" Target="../tags/tag409.xml"/><Relationship Id="rId5" Type="http://schemas.openxmlformats.org/officeDocument/2006/relationships/tags" Target="../tags/tag403.xml"/><Relationship Id="rId15" Type="http://schemas.openxmlformats.org/officeDocument/2006/relationships/tags" Target="../tags/tag413.xml"/><Relationship Id="rId10" Type="http://schemas.openxmlformats.org/officeDocument/2006/relationships/tags" Target="../tags/tag408.xml"/><Relationship Id="rId4" Type="http://schemas.openxmlformats.org/officeDocument/2006/relationships/tags" Target="../tags/tag402.xml"/><Relationship Id="rId9" Type="http://schemas.openxmlformats.org/officeDocument/2006/relationships/tags" Target="../tags/tag407.xml"/><Relationship Id="rId14" Type="http://schemas.openxmlformats.org/officeDocument/2006/relationships/tags" Target="../tags/tag412.xml"/></Relationships>
</file>

<file path=ppt/slideLayouts/_rels/slideLayout43.xml.rels><?xml version="1.0" encoding="UTF-8" standalone="yes"?>
<Relationships xmlns="http://schemas.openxmlformats.org/package/2006/relationships"><Relationship Id="rId8" Type="http://schemas.openxmlformats.org/officeDocument/2006/relationships/tags" Target="../tags/tag423.xml"/><Relationship Id="rId13" Type="http://schemas.openxmlformats.org/officeDocument/2006/relationships/tags" Target="../tags/tag428.xml"/><Relationship Id="rId3" Type="http://schemas.openxmlformats.org/officeDocument/2006/relationships/tags" Target="../tags/tag418.xml"/><Relationship Id="rId7" Type="http://schemas.openxmlformats.org/officeDocument/2006/relationships/tags" Target="../tags/tag422.xml"/><Relationship Id="rId12" Type="http://schemas.openxmlformats.org/officeDocument/2006/relationships/tags" Target="../tags/tag427.xml"/><Relationship Id="rId2" Type="http://schemas.openxmlformats.org/officeDocument/2006/relationships/tags" Target="../tags/tag417.xml"/><Relationship Id="rId1" Type="http://schemas.openxmlformats.org/officeDocument/2006/relationships/tags" Target="../tags/tag416.xml"/><Relationship Id="rId6" Type="http://schemas.openxmlformats.org/officeDocument/2006/relationships/tags" Target="../tags/tag421.xml"/><Relationship Id="rId11" Type="http://schemas.openxmlformats.org/officeDocument/2006/relationships/tags" Target="../tags/tag426.xml"/><Relationship Id="rId5" Type="http://schemas.openxmlformats.org/officeDocument/2006/relationships/tags" Target="../tags/tag420.xml"/><Relationship Id="rId10" Type="http://schemas.openxmlformats.org/officeDocument/2006/relationships/tags" Target="../tags/tag425.xml"/><Relationship Id="rId4" Type="http://schemas.openxmlformats.org/officeDocument/2006/relationships/tags" Target="../tags/tag419.xml"/><Relationship Id="rId9" Type="http://schemas.openxmlformats.org/officeDocument/2006/relationships/tags" Target="../tags/tag424.xml"/><Relationship Id="rId14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8" Type="http://schemas.openxmlformats.org/officeDocument/2006/relationships/tags" Target="../tags/tag436.xml"/><Relationship Id="rId13" Type="http://schemas.openxmlformats.org/officeDocument/2006/relationships/tags" Target="../tags/tag441.xml"/><Relationship Id="rId18" Type="http://schemas.openxmlformats.org/officeDocument/2006/relationships/tags" Target="../tags/tag446.xml"/><Relationship Id="rId3" Type="http://schemas.openxmlformats.org/officeDocument/2006/relationships/tags" Target="../tags/tag431.xml"/><Relationship Id="rId21" Type="http://schemas.openxmlformats.org/officeDocument/2006/relationships/tags" Target="../tags/tag449.xml"/><Relationship Id="rId7" Type="http://schemas.openxmlformats.org/officeDocument/2006/relationships/tags" Target="../tags/tag435.xml"/><Relationship Id="rId12" Type="http://schemas.openxmlformats.org/officeDocument/2006/relationships/tags" Target="../tags/tag440.xml"/><Relationship Id="rId17" Type="http://schemas.openxmlformats.org/officeDocument/2006/relationships/tags" Target="../tags/tag445.xml"/><Relationship Id="rId25" Type="http://schemas.openxmlformats.org/officeDocument/2006/relationships/slideMaster" Target="../slideMasters/slideMaster3.xml"/><Relationship Id="rId2" Type="http://schemas.openxmlformats.org/officeDocument/2006/relationships/tags" Target="../tags/tag430.xml"/><Relationship Id="rId16" Type="http://schemas.openxmlformats.org/officeDocument/2006/relationships/tags" Target="../tags/tag444.xml"/><Relationship Id="rId20" Type="http://schemas.openxmlformats.org/officeDocument/2006/relationships/tags" Target="../tags/tag448.xml"/><Relationship Id="rId1" Type="http://schemas.openxmlformats.org/officeDocument/2006/relationships/tags" Target="../tags/tag429.xml"/><Relationship Id="rId6" Type="http://schemas.openxmlformats.org/officeDocument/2006/relationships/tags" Target="../tags/tag434.xml"/><Relationship Id="rId11" Type="http://schemas.openxmlformats.org/officeDocument/2006/relationships/tags" Target="../tags/tag439.xml"/><Relationship Id="rId24" Type="http://schemas.openxmlformats.org/officeDocument/2006/relationships/tags" Target="../tags/tag452.xml"/><Relationship Id="rId5" Type="http://schemas.openxmlformats.org/officeDocument/2006/relationships/tags" Target="../tags/tag433.xml"/><Relationship Id="rId15" Type="http://schemas.openxmlformats.org/officeDocument/2006/relationships/tags" Target="../tags/tag443.xml"/><Relationship Id="rId23" Type="http://schemas.openxmlformats.org/officeDocument/2006/relationships/tags" Target="../tags/tag451.xml"/><Relationship Id="rId10" Type="http://schemas.openxmlformats.org/officeDocument/2006/relationships/tags" Target="../tags/tag438.xml"/><Relationship Id="rId19" Type="http://schemas.openxmlformats.org/officeDocument/2006/relationships/tags" Target="../tags/tag447.xml"/><Relationship Id="rId4" Type="http://schemas.openxmlformats.org/officeDocument/2006/relationships/tags" Target="../tags/tag432.xml"/><Relationship Id="rId9" Type="http://schemas.openxmlformats.org/officeDocument/2006/relationships/tags" Target="../tags/tag437.xml"/><Relationship Id="rId14" Type="http://schemas.openxmlformats.org/officeDocument/2006/relationships/tags" Target="../tags/tag442.xml"/><Relationship Id="rId22" Type="http://schemas.openxmlformats.org/officeDocument/2006/relationships/tags" Target="../tags/tag450.xml"/></Relationships>
</file>

<file path=ppt/slideLayouts/_rels/slideLayout45.xml.rels><?xml version="1.0" encoding="UTF-8" standalone="yes"?>
<Relationships xmlns="http://schemas.openxmlformats.org/package/2006/relationships"><Relationship Id="rId8" Type="http://schemas.openxmlformats.org/officeDocument/2006/relationships/tags" Target="../tags/tag460.xml"/><Relationship Id="rId13" Type="http://schemas.openxmlformats.org/officeDocument/2006/relationships/tags" Target="../tags/tag465.xml"/><Relationship Id="rId3" Type="http://schemas.openxmlformats.org/officeDocument/2006/relationships/tags" Target="../tags/tag455.xml"/><Relationship Id="rId7" Type="http://schemas.openxmlformats.org/officeDocument/2006/relationships/tags" Target="../tags/tag459.xml"/><Relationship Id="rId12" Type="http://schemas.openxmlformats.org/officeDocument/2006/relationships/tags" Target="../tags/tag464.xml"/><Relationship Id="rId17" Type="http://schemas.openxmlformats.org/officeDocument/2006/relationships/slideMaster" Target="../slideMasters/slideMaster3.xml"/><Relationship Id="rId2" Type="http://schemas.openxmlformats.org/officeDocument/2006/relationships/tags" Target="../tags/tag454.xml"/><Relationship Id="rId16" Type="http://schemas.openxmlformats.org/officeDocument/2006/relationships/tags" Target="../tags/tag468.xml"/><Relationship Id="rId1" Type="http://schemas.openxmlformats.org/officeDocument/2006/relationships/tags" Target="../tags/tag453.xml"/><Relationship Id="rId6" Type="http://schemas.openxmlformats.org/officeDocument/2006/relationships/tags" Target="../tags/tag458.xml"/><Relationship Id="rId11" Type="http://schemas.openxmlformats.org/officeDocument/2006/relationships/tags" Target="../tags/tag463.xml"/><Relationship Id="rId5" Type="http://schemas.openxmlformats.org/officeDocument/2006/relationships/tags" Target="../tags/tag457.xml"/><Relationship Id="rId15" Type="http://schemas.openxmlformats.org/officeDocument/2006/relationships/tags" Target="../tags/tag467.xml"/><Relationship Id="rId10" Type="http://schemas.openxmlformats.org/officeDocument/2006/relationships/tags" Target="../tags/tag462.xml"/><Relationship Id="rId4" Type="http://schemas.openxmlformats.org/officeDocument/2006/relationships/tags" Target="../tags/tag456.xml"/><Relationship Id="rId9" Type="http://schemas.openxmlformats.org/officeDocument/2006/relationships/tags" Target="../tags/tag461.xml"/><Relationship Id="rId14" Type="http://schemas.openxmlformats.org/officeDocument/2006/relationships/tags" Target="../tags/tag466.xml"/></Relationships>
</file>

<file path=ppt/slideLayouts/_rels/slideLayout46.xml.rels><?xml version="1.0" encoding="UTF-8" standalone="yes"?>
<Relationships xmlns="http://schemas.openxmlformats.org/package/2006/relationships"><Relationship Id="rId8" Type="http://schemas.openxmlformats.org/officeDocument/2006/relationships/tags" Target="../tags/tag476.xml"/><Relationship Id="rId13" Type="http://schemas.openxmlformats.org/officeDocument/2006/relationships/tags" Target="../tags/tag481.xml"/><Relationship Id="rId18" Type="http://schemas.openxmlformats.org/officeDocument/2006/relationships/slideMaster" Target="../slideMasters/slideMaster3.xml"/><Relationship Id="rId3" Type="http://schemas.openxmlformats.org/officeDocument/2006/relationships/tags" Target="../tags/tag471.xml"/><Relationship Id="rId7" Type="http://schemas.openxmlformats.org/officeDocument/2006/relationships/tags" Target="../tags/tag475.xml"/><Relationship Id="rId12" Type="http://schemas.openxmlformats.org/officeDocument/2006/relationships/tags" Target="../tags/tag480.xml"/><Relationship Id="rId17" Type="http://schemas.openxmlformats.org/officeDocument/2006/relationships/tags" Target="../tags/tag485.xml"/><Relationship Id="rId2" Type="http://schemas.openxmlformats.org/officeDocument/2006/relationships/tags" Target="../tags/tag470.xml"/><Relationship Id="rId16" Type="http://schemas.openxmlformats.org/officeDocument/2006/relationships/tags" Target="../tags/tag484.xml"/><Relationship Id="rId1" Type="http://schemas.openxmlformats.org/officeDocument/2006/relationships/tags" Target="../tags/tag469.xml"/><Relationship Id="rId6" Type="http://schemas.openxmlformats.org/officeDocument/2006/relationships/tags" Target="../tags/tag474.xml"/><Relationship Id="rId11" Type="http://schemas.openxmlformats.org/officeDocument/2006/relationships/tags" Target="../tags/tag479.xml"/><Relationship Id="rId5" Type="http://schemas.openxmlformats.org/officeDocument/2006/relationships/tags" Target="../tags/tag473.xml"/><Relationship Id="rId15" Type="http://schemas.openxmlformats.org/officeDocument/2006/relationships/tags" Target="../tags/tag483.xml"/><Relationship Id="rId10" Type="http://schemas.openxmlformats.org/officeDocument/2006/relationships/tags" Target="../tags/tag478.xml"/><Relationship Id="rId4" Type="http://schemas.openxmlformats.org/officeDocument/2006/relationships/tags" Target="../tags/tag472.xml"/><Relationship Id="rId9" Type="http://schemas.openxmlformats.org/officeDocument/2006/relationships/tags" Target="../tags/tag477.xml"/><Relationship Id="rId14" Type="http://schemas.openxmlformats.org/officeDocument/2006/relationships/tags" Target="../tags/tag482.xml"/></Relationships>
</file>

<file path=ppt/slideLayouts/_rels/slideLayout47.xml.rels><?xml version="1.0" encoding="UTF-8" standalone="yes"?>
<Relationships xmlns="http://schemas.openxmlformats.org/package/2006/relationships"><Relationship Id="rId8" Type="http://schemas.openxmlformats.org/officeDocument/2006/relationships/tags" Target="../tags/tag493.xml"/><Relationship Id="rId13" Type="http://schemas.openxmlformats.org/officeDocument/2006/relationships/tags" Target="../tags/tag498.xml"/><Relationship Id="rId18" Type="http://schemas.openxmlformats.org/officeDocument/2006/relationships/tags" Target="../tags/tag503.xml"/><Relationship Id="rId3" Type="http://schemas.openxmlformats.org/officeDocument/2006/relationships/tags" Target="../tags/tag488.xml"/><Relationship Id="rId21" Type="http://schemas.openxmlformats.org/officeDocument/2006/relationships/tags" Target="../tags/tag506.xml"/><Relationship Id="rId7" Type="http://schemas.openxmlformats.org/officeDocument/2006/relationships/tags" Target="../tags/tag492.xml"/><Relationship Id="rId12" Type="http://schemas.openxmlformats.org/officeDocument/2006/relationships/tags" Target="../tags/tag497.xml"/><Relationship Id="rId17" Type="http://schemas.openxmlformats.org/officeDocument/2006/relationships/tags" Target="../tags/tag502.xml"/><Relationship Id="rId2" Type="http://schemas.openxmlformats.org/officeDocument/2006/relationships/tags" Target="../tags/tag487.xml"/><Relationship Id="rId16" Type="http://schemas.openxmlformats.org/officeDocument/2006/relationships/tags" Target="../tags/tag501.xml"/><Relationship Id="rId20" Type="http://schemas.openxmlformats.org/officeDocument/2006/relationships/tags" Target="../tags/tag505.xml"/><Relationship Id="rId1" Type="http://schemas.openxmlformats.org/officeDocument/2006/relationships/tags" Target="../tags/tag486.xml"/><Relationship Id="rId6" Type="http://schemas.openxmlformats.org/officeDocument/2006/relationships/tags" Target="../tags/tag491.xml"/><Relationship Id="rId11" Type="http://schemas.openxmlformats.org/officeDocument/2006/relationships/tags" Target="../tags/tag496.xml"/><Relationship Id="rId24" Type="http://schemas.openxmlformats.org/officeDocument/2006/relationships/slideMaster" Target="../slideMasters/slideMaster3.xml"/><Relationship Id="rId5" Type="http://schemas.openxmlformats.org/officeDocument/2006/relationships/tags" Target="../tags/tag490.xml"/><Relationship Id="rId15" Type="http://schemas.openxmlformats.org/officeDocument/2006/relationships/tags" Target="../tags/tag500.xml"/><Relationship Id="rId23" Type="http://schemas.openxmlformats.org/officeDocument/2006/relationships/tags" Target="../tags/tag508.xml"/><Relationship Id="rId10" Type="http://schemas.openxmlformats.org/officeDocument/2006/relationships/tags" Target="../tags/tag495.xml"/><Relationship Id="rId19" Type="http://schemas.openxmlformats.org/officeDocument/2006/relationships/tags" Target="../tags/tag504.xml"/><Relationship Id="rId4" Type="http://schemas.openxmlformats.org/officeDocument/2006/relationships/tags" Target="../tags/tag489.xml"/><Relationship Id="rId9" Type="http://schemas.openxmlformats.org/officeDocument/2006/relationships/tags" Target="../tags/tag494.xml"/><Relationship Id="rId14" Type="http://schemas.openxmlformats.org/officeDocument/2006/relationships/tags" Target="../tags/tag499.xml"/><Relationship Id="rId22" Type="http://schemas.openxmlformats.org/officeDocument/2006/relationships/tags" Target="../tags/tag507.xml"/></Relationships>
</file>

<file path=ppt/slideLayouts/_rels/slideLayout48.xml.rels><?xml version="1.0" encoding="UTF-8" standalone="yes"?>
<Relationships xmlns="http://schemas.openxmlformats.org/package/2006/relationships"><Relationship Id="rId8" Type="http://schemas.openxmlformats.org/officeDocument/2006/relationships/tags" Target="../tags/tag525.xml"/><Relationship Id="rId13" Type="http://schemas.openxmlformats.org/officeDocument/2006/relationships/tags" Target="../tags/tag530.xml"/><Relationship Id="rId3" Type="http://schemas.openxmlformats.org/officeDocument/2006/relationships/tags" Target="../tags/tag520.xml"/><Relationship Id="rId7" Type="http://schemas.openxmlformats.org/officeDocument/2006/relationships/tags" Target="../tags/tag524.xml"/><Relationship Id="rId12" Type="http://schemas.openxmlformats.org/officeDocument/2006/relationships/tags" Target="../tags/tag529.xml"/><Relationship Id="rId17" Type="http://schemas.openxmlformats.org/officeDocument/2006/relationships/slideMaster" Target="../slideMasters/slideMaster4.xml"/><Relationship Id="rId2" Type="http://schemas.openxmlformats.org/officeDocument/2006/relationships/tags" Target="../tags/tag519.xml"/><Relationship Id="rId16" Type="http://schemas.openxmlformats.org/officeDocument/2006/relationships/tags" Target="../tags/tag533.xml"/><Relationship Id="rId1" Type="http://schemas.openxmlformats.org/officeDocument/2006/relationships/tags" Target="../tags/tag518.xml"/><Relationship Id="rId6" Type="http://schemas.openxmlformats.org/officeDocument/2006/relationships/tags" Target="../tags/tag523.xml"/><Relationship Id="rId11" Type="http://schemas.openxmlformats.org/officeDocument/2006/relationships/tags" Target="../tags/tag528.xml"/><Relationship Id="rId5" Type="http://schemas.openxmlformats.org/officeDocument/2006/relationships/tags" Target="../tags/tag522.xml"/><Relationship Id="rId15" Type="http://schemas.openxmlformats.org/officeDocument/2006/relationships/tags" Target="../tags/tag532.xml"/><Relationship Id="rId10" Type="http://schemas.openxmlformats.org/officeDocument/2006/relationships/tags" Target="../tags/tag527.xml"/><Relationship Id="rId4" Type="http://schemas.openxmlformats.org/officeDocument/2006/relationships/tags" Target="../tags/tag521.xml"/><Relationship Id="rId9" Type="http://schemas.openxmlformats.org/officeDocument/2006/relationships/tags" Target="../tags/tag526.xml"/><Relationship Id="rId14" Type="http://schemas.openxmlformats.org/officeDocument/2006/relationships/tags" Target="../tags/tag531.xml"/></Relationships>
</file>

<file path=ppt/slideLayouts/_rels/slideLayout49.xml.rels><?xml version="1.0" encoding="UTF-8" standalone="yes"?>
<Relationships xmlns="http://schemas.openxmlformats.org/package/2006/relationships"><Relationship Id="rId8" Type="http://schemas.openxmlformats.org/officeDocument/2006/relationships/tags" Target="../tags/tag541.xml"/><Relationship Id="rId13" Type="http://schemas.openxmlformats.org/officeDocument/2006/relationships/tags" Target="../tags/tag546.xml"/><Relationship Id="rId3" Type="http://schemas.openxmlformats.org/officeDocument/2006/relationships/tags" Target="../tags/tag536.xml"/><Relationship Id="rId7" Type="http://schemas.openxmlformats.org/officeDocument/2006/relationships/tags" Target="../tags/tag540.xml"/><Relationship Id="rId12" Type="http://schemas.openxmlformats.org/officeDocument/2006/relationships/tags" Target="../tags/tag545.xml"/><Relationship Id="rId2" Type="http://schemas.openxmlformats.org/officeDocument/2006/relationships/tags" Target="../tags/tag535.xml"/><Relationship Id="rId1" Type="http://schemas.openxmlformats.org/officeDocument/2006/relationships/tags" Target="../tags/tag534.xml"/><Relationship Id="rId6" Type="http://schemas.openxmlformats.org/officeDocument/2006/relationships/tags" Target="../tags/tag539.xml"/><Relationship Id="rId11" Type="http://schemas.openxmlformats.org/officeDocument/2006/relationships/tags" Target="../tags/tag544.xml"/><Relationship Id="rId5" Type="http://schemas.openxmlformats.org/officeDocument/2006/relationships/tags" Target="../tags/tag538.xml"/><Relationship Id="rId10" Type="http://schemas.openxmlformats.org/officeDocument/2006/relationships/tags" Target="../tags/tag543.xml"/><Relationship Id="rId4" Type="http://schemas.openxmlformats.org/officeDocument/2006/relationships/tags" Target="../tags/tag537.xml"/><Relationship Id="rId9" Type="http://schemas.openxmlformats.org/officeDocument/2006/relationships/tags" Target="../tags/tag542.xml"/><Relationship Id="rId14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8" Type="http://schemas.openxmlformats.org/officeDocument/2006/relationships/tags" Target="../tags/tag554.xml"/><Relationship Id="rId3" Type="http://schemas.openxmlformats.org/officeDocument/2006/relationships/tags" Target="../tags/tag549.xml"/><Relationship Id="rId7" Type="http://schemas.openxmlformats.org/officeDocument/2006/relationships/tags" Target="../tags/tag553.xml"/><Relationship Id="rId2" Type="http://schemas.openxmlformats.org/officeDocument/2006/relationships/tags" Target="../tags/tag548.xml"/><Relationship Id="rId1" Type="http://schemas.openxmlformats.org/officeDocument/2006/relationships/tags" Target="../tags/tag547.xml"/><Relationship Id="rId6" Type="http://schemas.openxmlformats.org/officeDocument/2006/relationships/tags" Target="../tags/tag552.xml"/><Relationship Id="rId11" Type="http://schemas.openxmlformats.org/officeDocument/2006/relationships/slideMaster" Target="../slideMasters/slideMaster4.xml"/><Relationship Id="rId5" Type="http://schemas.openxmlformats.org/officeDocument/2006/relationships/tags" Target="../tags/tag551.xml"/><Relationship Id="rId10" Type="http://schemas.openxmlformats.org/officeDocument/2006/relationships/tags" Target="../tags/tag556.xml"/><Relationship Id="rId4" Type="http://schemas.openxmlformats.org/officeDocument/2006/relationships/tags" Target="../tags/tag550.xml"/><Relationship Id="rId9" Type="http://schemas.openxmlformats.org/officeDocument/2006/relationships/tags" Target="../tags/tag555.xml"/></Relationships>
</file>

<file path=ppt/slideLayouts/_rels/slideLayout51.xml.rels><?xml version="1.0" encoding="UTF-8" standalone="yes"?>
<Relationships xmlns="http://schemas.openxmlformats.org/package/2006/relationships"><Relationship Id="rId8" Type="http://schemas.openxmlformats.org/officeDocument/2006/relationships/tags" Target="../tags/tag564.xml"/><Relationship Id="rId13" Type="http://schemas.openxmlformats.org/officeDocument/2006/relationships/slideMaster" Target="../slideMasters/slideMaster4.xml"/><Relationship Id="rId3" Type="http://schemas.openxmlformats.org/officeDocument/2006/relationships/tags" Target="../tags/tag559.xml"/><Relationship Id="rId7" Type="http://schemas.openxmlformats.org/officeDocument/2006/relationships/tags" Target="../tags/tag563.xml"/><Relationship Id="rId12" Type="http://schemas.openxmlformats.org/officeDocument/2006/relationships/tags" Target="../tags/tag568.xml"/><Relationship Id="rId2" Type="http://schemas.openxmlformats.org/officeDocument/2006/relationships/tags" Target="../tags/tag558.xml"/><Relationship Id="rId1" Type="http://schemas.openxmlformats.org/officeDocument/2006/relationships/tags" Target="../tags/tag557.xml"/><Relationship Id="rId6" Type="http://schemas.openxmlformats.org/officeDocument/2006/relationships/tags" Target="../tags/tag562.xml"/><Relationship Id="rId11" Type="http://schemas.openxmlformats.org/officeDocument/2006/relationships/tags" Target="../tags/tag567.xml"/><Relationship Id="rId5" Type="http://schemas.openxmlformats.org/officeDocument/2006/relationships/tags" Target="../tags/tag561.xml"/><Relationship Id="rId10" Type="http://schemas.openxmlformats.org/officeDocument/2006/relationships/tags" Target="../tags/tag566.xml"/><Relationship Id="rId4" Type="http://schemas.openxmlformats.org/officeDocument/2006/relationships/tags" Target="../tags/tag560.xml"/><Relationship Id="rId9" Type="http://schemas.openxmlformats.org/officeDocument/2006/relationships/tags" Target="../tags/tag565.xml"/></Relationships>
</file>

<file path=ppt/slideLayouts/_rels/slideLayout52.xml.rels><?xml version="1.0" encoding="UTF-8" standalone="yes"?>
<Relationships xmlns="http://schemas.openxmlformats.org/package/2006/relationships"><Relationship Id="rId8" Type="http://schemas.openxmlformats.org/officeDocument/2006/relationships/tags" Target="../tags/tag576.xml"/><Relationship Id="rId3" Type="http://schemas.openxmlformats.org/officeDocument/2006/relationships/tags" Target="../tags/tag571.xml"/><Relationship Id="rId7" Type="http://schemas.openxmlformats.org/officeDocument/2006/relationships/tags" Target="../tags/tag575.xml"/><Relationship Id="rId2" Type="http://schemas.openxmlformats.org/officeDocument/2006/relationships/tags" Target="../tags/tag570.xml"/><Relationship Id="rId1" Type="http://schemas.openxmlformats.org/officeDocument/2006/relationships/tags" Target="../tags/tag569.xml"/><Relationship Id="rId6" Type="http://schemas.openxmlformats.org/officeDocument/2006/relationships/tags" Target="../tags/tag574.xml"/><Relationship Id="rId11" Type="http://schemas.openxmlformats.org/officeDocument/2006/relationships/slideMaster" Target="../slideMasters/slideMaster4.xml"/><Relationship Id="rId5" Type="http://schemas.openxmlformats.org/officeDocument/2006/relationships/tags" Target="../tags/tag573.xml"/><Relationship Id="rId10" Type="http://schemas.openxmlformats.org/officeDocument/2006/relationships/tags" Target="../tags/tag578.xml"/><Relationship Id="rId4" Type="http://schemas.openxmlformats.org/officeDocument/2006/relationships/tags" Target="../tags/tag572.xml"/><Relationship Id="rId9" Type="http://schemas.openxmlformats.org/officeDocument/2006/relationships/tags" Target="../tags/tag577.xml"/></Relationships>
</file>

<file path=ppt/slideLayouts/_rels/slideLayout53.xml.rels><?xml version="1.0" encoding="UTF-8" standalone="yes"?>
<Relationships xmlns="http://schemas.openxmlformats.org/package/2006/relationships"><Relationship Id="rId8" Type="http://schemas.openxmlformats.org/officeDocument/2006/relationships/tags" Target="../tags/tag586.xml"/><Relationship Id="rId13" Type="http://schemas.openxmlformats.org/officeDocument/2006/relationships/tags" Target="../tags/tag591.xml"/><Relationship Id="rId3" Type="http://schemas.openxmlformats.org/officeDocument/2006/relationships/tags" Target="../tags/tag581.xml"/><Relationship Id="rId7" Type="http://schemas.openxmlformats.org/officeDocument/2006/relationships/tags" Target="../tags/tag585.xml"/><Relationship Id="rId12" Type="http://schemas.openxmlformats.org/officeDocument/2006/relationships/tags" Target="../tags/tag590.xml"/><Relationship Id="rId2" Type="http://schemas.openxmlformats.org/officeDocument/2006/relationships/tags" Target="../tags/tag580.xml"/><Relationship Id="rId1" Type="http://schemas.openxmlformats.org/officeDocument/2006/relationships/tags" Target="../tags/tag579.xml"/><Relationship Id="rId6" Type="http://schemas.openxmlformats.org/officeDocument/2006/relationships/tags" Target="../tags/tag584.xml"/><Relationship Id="rId11" Type="http://schemas.openxmlformats.org/officeDocument/2006/relationships/tags" Target="../tags/tag589.xml"/><Relationship Id="rId5" Type="http://schemas.openxmlformats.org/officeDocument/2006/relationships/tags" Target="../tags/tag583.xml"/><Relationship Id="rId10" Type="http://schemas.openxmlformats.org/officeDocument/2006/relationships/tags" Target="../tags/tag588.xml"/><Relationship Id="rId4" Type="http://schemas.openxmlformats.org/officeDocument/2006/relationships/tags" Target="../tags/tag582.xml"/><Relationship Id="rId9" Type="http://schemas.openxmlformats.org/officeDocument/2006/relationships/tags" Target="../tags/tag587.xml"/><Relationship Id="rId14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8" Type="http://schemas.openxmlformats.org/officeDocument/2006/relationships/tags" Target="../tags/tag599.xml"/><Relationship Id="rId13" Type="http://schemas.openxmlformats.org/officeDocument/2006/relationships/tags" Target="../tags/tag604.xml"/><Relationship Id="rId18" Type="http://schemas.openxmlformats.org/officeDocument/2006/relationships/tags" Target="../tags/tag609.xml"/><Relationship Id="rId3" Type="http://schemas.openxmlformats.org/officeDocument/2006/relationships/tags" Target="../tags/tag594.xml"/><Relationship Id="rId21" Type="http://schemas.openxmlformats.org/officeDocument/2006/relationships/slideMaster" Target="../slideMasters/slideMaster4.xml"/><Relationship Id="rId7" Type="http://schemas.openxmlformats.org/officeDocument/2006/relationships/tags" Target="../tags/tag598.xml"/><Relationship Id="rId12" Type="http://schemas.openxmlformats.org/officeDocument/2006/relationships/tags" Target="../tags/tag603.xml"/><Relationship Id="rId17" Type="http://schemas.openxmlformats.org/officeDocument/2006/relationships/tags" Target="../tags/tag608.xml"/><Relationship Id="rId2" Type="http://schemas.openxmlformats.org/officeDocument/2006/relationships/tags" Target="../tags/tag593.xml"/><Relationship Id="rId16" Type="http://schemas.openxmlformats.org/officeDocument/2006/relationships/tags" Target="../tags/tag607.xml"/><Relationship Id="rId20" Type="http://schemas.openxmlformats.org/officeDocument/2006/relationships/tags" Target="../tags/tag611.xml"/><Relationship Id="rId1" Type="http://schemas.openxmlformats.org/officeDocument/2006/relationships/tags" Target="../tags/tag592.xml"/><Relationship Id="rId6" Type="http://schemas.openxmlformats.org/officeDocument/2006/relationships/tags" Target="../tags/tag597.xml"/><Relationship Id="rId11" Type="http://schemas.openxmlformats.org/officeDocument/2006/relationships/tags" Target="../tags/tag602.xml"/><Relationship Id="rId5" Type="http://schemas.openxmlformats.org/officeDocument/2006/relationships/tags" Target="../tags/tag596.xml"/><Relationship Id="rId15" Type="http://schemas.openxmlformats.org/officeDocument/2006/relationships/tags" Target="../tags/tag606.xml"/><Relationship Id="rId10" Type="http://schemas.openxmlformats.org/officeDocument/2006/relationships/tags" Target="../tags/tag601.xml"/><Relationship Id="rId19" Type="http://schemas.openxmlformats.org/officeDocument/2006/relationships/tags" Target="../tags/tag610.xml"/><Relationship Id="rId4" Type="http://schemas.openxmlformats.org/officeDocument/2006/relationships/tags" Target="../tags/tag595.xml"/><Relationship Id="rId9" Type="http://schemas.openxmlformats.org/officeDocument/2006/relationships/tags" Target="../tags/tag600.xml"/><Relationship Id="rId14" Type="http://schemas.openxmlformats.org/officeDocument/2006/relationships/tags" Target="../tags/tag605.xml"/></Relationships>
</file>

<file path=ppt/slideLayouts/_rels/slideLayout55.xml.rels><?xml version="1.0" encoding="UTF-8" standalone="yes"?>
<Relationships xmlns="http://schemas.openxmlformats.org/package/2006/relationships"><Relationship Id="rId8" Type="http://schemas.openxmlformats.org/officeDocument/2006/relationships/tags" Target="../tags/tag619.xml"/><Relationship Id="rId13" Type="http://schemas.openxmlformats.org/officeDocument/2006/relationships/tags" Target="../tags/tag624.xml"/><Relationship Id="rId3" Type="http://schemas.openxmlformats.org/officeDocument/2006/relationships/tags" Target="../tags/tag614.xml"/><Relationship Id="rId7" Type="http://schemas.openxmlformats.org/officeDocument/2006/relationships/tags" Target="../tags/tag618.xml"/><Relationship Id="rId12" Type="http://schemas.openxmlformats.org/officeDocument/2006/relationships/tags" Target="../tags/tag623.xml"/><Relationship Id="rId17" Type="http://schemas.openxmlformats.org/officeDocument/2006/relationships/slideMaster" Target="../slideMasters/slideMaster4.xml"/><Relationship Id="rId2" Type="http://schemas.openxmlformats.org/officeDocument/2006/relationships/tags" Target="../tags/tag613.xml"/><Relationship Id="rId16" Type="http://schemas.openxmlformats.org/officeDocument/2006/relationships/tags" Target="../tags/tag627.xml"/><Relationship Id="rId1" Type="http://schemas.openxmlformats.org/officeDocument/2006/relationships/tags" Target="../tags/tag612.xml"/><Relationship Id="rId6" Type="http://schemas.openxmlformats.org/officeDocument/2006/relationships/tags" Target="../tags/tag617.xml"/><Relationship Id="rId11" Type="http://schemas.openxmlformats.org/officeDocument/2006/relationships/tags" Target="../tags/tag622.xml"/><Relationship Id="rId5" Type="http://schemas.openxmlformats.org/officeDocument/2006/relationships/tags" Target="../tags/tag616.xml"/><Relationship Id="rId15" Type="http://schemas.openxmlformats.org/officeDocument/2006/relationships/tags" Target="../tags/tag626.xml"/><Relationship Id="rId10" Type="http://schemas.openxmlformats.org/officeDocument/2006/relationships/tags" Target="../tags/tag621.xml"/><Relationship Id="rId4" Type="http://schemas.openxmlformats.org/officeDocument/2006/relationships/tags" Target="../tags/tag615.xml"/><Relationship Id="rId9" Type="http://schemas.openxmlformats.org/officeDocument/2006/relationships/tags" Target="../tags/tag620.xml"/><Relationship Id="rId14" Type="http://schemas.openxmlformats.org/officeDocument/2006/relationships/tags" Target="../tags/tag625.xml"/></Relationships>
</file>

<file path=ppt/slideLayouts/_rels/slideLayout56.xml.rels><?xml version="1.0" encoding="UTF-8" standalone="yes"?>
<Relationships xmlns="http://schemas.openxmlformats.org/package/2006/relationships"><Relationship Id="rId8" Type="http://schemas.openxmlformats.org/officeDocument/2006/relationships/tags" Target="../tags/tag635.xml"/><Relationship Id="rId13" Type="http://schemas.openxmlformats.org/officeDocument/2006/relationships/tags" Target="../tags/tag640.xml"/><Relationship Id="rId18" Type="http://schemas.openxmlformats.org/officeDocument/2006/relationships/tags" Target="../tags/tag645.xml"/><Relationship Id="rId3" Type="http://schemas.openxmlformats.org/officeDocument/2006/relationships/tags" Target="../tags/tag630.xml"/><Relationship Id="rId21" Type="http://schemas.openxmlformats.org/officeDocument/2006/relationships/slideMaster" Target="../slideMasters/slideMaster4.xml"/><Relationship Id="rId7" Type="http://schemas.openxmlformats.org/officeDocument/2006/relationships/tags" Target="../tags/tag634.xml"/><Relationship Id="rId12" Type="http://schemas.openxmlformats.org/officeDocument/2006/relationships/tags" Target="../tags/tag639.xml"/><Relationship Id="rId17" Type="http://schemas.openxmlformats.org/officeDocument/2006/relationships/tags" Target="../tags/tag644.xml"/><Relationship Id="rId2" Type="http://schemas.openxmlformats.org/officeDocument/2006/relationships/tags" Target="../tags/tag629.xml"/><Relationship Id="rId16" Type="http://schemas.openxmlformats.org/officeDocument/2006/relationships/tags" Target="../tags/tag643.xml"/><Relationship Id="rId20" Type="http://schemas.openxmlformats.org/officeDocument/2006/relationships/tags" Target="../tags/tag647.xml"/><Relationship Id="rId1" Type="http://schemas.openxmlformats.org/officeDocument/2006/relationships/tags" Target="../tags/tag628.xml"/><Relationship Id="rId6" Type="http://schemas.openxmlformats.org/officeDocument/2006/relationships/tags" Target="../tags/tag633.xml"/><Relationship Id="rId11" Type="http://schemas.openxmlformats.org/officeDocument/2006/relationships/tags" Target="../tags/tag638.xml"/><Relationship Id="rId5" Type="http://schemas.openxmlformats.org/officeDocument/2006/relationships/tags" Target="../tags/tag632.xml"/><Relationship Id="rId15" Type="http://schemas.openxmlformats.org/officeDocument/2006/relationships/tags" Target="../tags/tag642.xml"/><Relationship Id="rId10" Type="http://schemas.openxmlformats.org/officeDocument/2006/relationships/tags" Target="../tags/tag637.xml"/><Relationship Id="rId19" Type="http://schemas.openxmlformats.org/officeDocument/2006/relationships/tags" Target="../tags/tag646.xml"/><Relationship Id="rId4" Type="http://schemas.openxmlformats.org/officeDocument/2006/relationships/tags" Target="../tags/tag631.xml"/><Relationship Id="rId9" Type="http://schemas.openxmlformats.org/officeDocument/2006/relationships/tags" Target="../tags/tag636.xml"/><Relationship Id="rId14" Type="http://schemas.openxmlformats.org/officeDocument/2006/relationships/tags" Target="../tags/tag641.xml"/></Relationships>
</file>

<file path=ppt/slideLayouts/_rels/slideLayout57.xml.rels><?xml version="1.0" encoding="UTF-8" standalone="yes"?>
<Relationships xmlns="http://schemas.openxmlformats.org/package/2006/relationships"><Relationship Id="rId8" Type="http://schemas.openxmlformats.org/officeDocument/2006/relationships/tags" Target="../tags/tag655.xml"/><Relationship Id="rId13" Type="http://schemas.openxmlformats.org/officeDocument/2006/relationships/tags" Target="../tags/tag660.xml"/><Relationship Id="rId18" Type="http://schemas.openxmlformats.org/officeDocument/2006/relationships/tags" Target="../tags/tag665.xml"/><Relationship Id="rId3" Type="http://schemas.openxmlformats.org/officeDocument/2006/relationships/tags" Target="../tags/tag650.xml"/><Relationship Id="rId21" Type="http://schemas.openxmlformats.org/officeDocument/2006/relationships/tags" Target="../tags/tag668.xml"/><Relationship Id="rId7" Type="http://schemas.openxmlformats.org/officeDocument/2006/relationships/tags" Target="../tags/tag654.xml"/><Relationship Id="rId12" Type="http://schemas.openxmlformats.org/officeDocument/2006/relationships/tags" Target="../tags/tag659.xml"/><Relationship Id="rId17" Type="http://schemas.openxmlformats.org/officeDocument/2006/relationships/tags" Target="../tags/tag664.xml"/><Relationship Id="rId25" Type="http://schemas.openxmlformats.org/officeDocument/2006/relationships/slideMaster" Target="../slideMasters/slideMaster4.xml"/><Relationship Id="rId2" Type="http://schemas.openxmlformats.org/officeDocument/2006/relationships/tags" Target="../tags/tag649.xml"/><Relationship Id="rId16" Type="http://schemas.openxmlformats.org/officeDocument/2006/relationships/tags" Target="../tags/tag663.xml"/><Relationship Id="rId20" Type="http://schemas.openxmlformats.org/officeDocument/2006/relationships/tags" Target="../tags/tag667.xml"/><Relationship Id="rId1" Type="http://schemas.openxmlformats.org/officeDocument/2006/relationships/tags" Target="../tags/tag648.xml"/><Relationship Id="rId6" Type="http://schemas.openxmlformats.org/officeDocument/2006/relationships/tags" Target="../tags/tag653.xml"/><Relationship Id="rId11" Type="http://schemas.openxmlformats.org/officeDocument/2006/relationships/tags" Target="../tags/tag658.xml"/><Relationship Id="rId24" Type="http://schemas.openxmlformats.org/officeDocument/2006/relationships/tags" Target="../tags/tag671.xml"/><Relationship Id="rId5" Type="http://schemas.openxmlformats.org/officeDocument/2006/relationships/tags" Target="../tags/tag652.xml"/><Relationship Id="rId15" Type="http://schemas.openxmlformats.org/officeDocument/2006/relationships/tags" Target="../tags/tag662.xml"/><Relationship Id="rId23" Type="http://schemas.openxmlformats.org/officeDocument/2006/relationships/tags" Target="../tags/tag670.xml"/><Relationship Id="rId10" Type="http://schemas.openxmlformats.org/officeDocument/2006/relationships/tags" Target="../tags/tag657.xml"/><Relationship Id="rId19" Type="http://schemas.openxmlformats.org/officeDocument/2006/relationships/tags" Target="../tags/tag666.xml"/><Relationship Id="rId4" Type="http://schemas.openxmlformats.org/officeDocument/2006/relationships/tags" Target="../tags/tag651.xml"/><Relationship Id="rId9" Type="http://schemas.openxmlformats.org/officeDocument/2006/relationships/tags" Target="../tags/tag656.xml"/><Relationship Id="rId14" Type="http://schemas.openxmlformats.org/officeDocument/2006/relationships/tags" Target="../tags/tag661.xml"/><Relationship Id="rId22" Type="http://schemas.openxmlformats.org/officeDocument/2006/relationships/tags" Target="../tags/tag669.xml"/></Relationships>
</file>

<file path=ppt/slideLayouts/_rels/slideLayout58.xml.rels><?xml version="1.0" encoding="UTF-8" standalone="yes"?>
<Relationships xmlns="http://schemas.openxmlformats.org/package/2006/relationships"><Relationship Id="rId8" Type="http://schemas.openxmlformats.org/officeDocument/2006/relationships/tags" Target="../tags/tag679.xml"/><Relationship Id="rId13" Type="http://schemas.openxmlformats.org/officeDocument/2006/relationships/tags" Target="../tags/tag684.xml"/><Relationship Id="rId3" Type="http://schemas.openxmlformats.org/officeDocument/2006/relationships/tags" Target="../tags/tag674.xml"/><Relationship Id="rId7" Type="http://schemas.openxmlformats.org/officeDocument/2006/relationships/tags" Target="../tags/tag678.xml"/><Relationship Id="rId12" Type="http://schemas.openxmlformats.org/officeDocument/2006/relationships/tags" Target="../tags/tag683.xml"/><Relationship Id="rId17" Type="http://schemas.openxmlformats.org/officeDocument/2006/relationships/slideMaster" Target="../slideMasters/slideMaster4.xml"/><Relationship Id="rId2" Type="http://schemas.openxmlformats.org/officeDocument/2006/relationships/tags" Target="../tags/tag673.xml"/><Relationship Id="rId16" Type="http://schemas.openxmlformats.org/officeDocument/2006/relationships/tags" Target="../tags/tag687.xml"/><Relationship Id="rId1" Type="http://schemas.openxmlformats.org/officeDocument/2006/relationships/tags" Target="../tags/tag672.xml"/><Relationship Id="rId6" Type="http://schemas.openxmlformats.org/officeDocument/2006/relationships/tags" Target="../tags/tag677.xml"/><Relationship Id="rId11" Type="http://schemas.openxmlformats.org/officeDocument/2006/relationships/tags" Target="../tags/tag682.xml"/><Relationship Id="rId5" Type="http://schemas.openxmlformats.org/officeDocument/2006/relationships/tags" Target="../tags/tag676.xml"/><Relationship Id="rId15" Type="http://schemas.openxmlformats.org/officeDocument/2006/relationships/tags" Target="../tags/tag686.xml"/><Relationship Id="rId10" Type="http://schemas.openxmlformats.org/officeDocument/2006/relationships/tags" Target="../tags/tag681.xml"/><Relationship Id="rId4" Type="http://schemas.openxmlformats.org/officeDocument/2006/relationships/tags" Target="../tags/tag675.xml"/><Relationship Id="rId9" Type="http://schemas.openxmlformats.org/officeDocument/2006/relationships/tags" Target="../tags/tag680.xml"/><Relationship Id="rId14" Type="http://schemas.openxmlformats.org/officeDocument/2006/relationships/tags" Target="../tags/tag685.xml"/></Relationships>
</file>

<file path=ppt/slideLayouts/_rels/slideLayout59.xml.rels><?xml version="1.0" encoding="UTF-8" standalone="yes"?>
<Relationships xmlns="http://schemas.openxmlformats.org/package/2006/relationships"><Relationship Id="rId8" Type="http://schemas.openxmlformats.org/officeDocument/2006/relationships/tags" Target="../tags/tag695.xml"/><Relationship Id="rId13" Type="http://schemas.openxmlformats.org/officeDocument/2006/relationships/slideMaster" Target="../slideMasters/slideMaster4.xml"/><Relationship Id="rId3" Type="http://schemas.openxmlformats.org/officeDocument/2006/relationships/tags" Target="../tags/tag690.xml"/><Relationship Id="rId7" Type="http://schemas.openxmlformats.org/officeDocument/2006/relationships/tags" Target="../tags/tag694.xml"/><Relationship Id="rId12" Type="http://schemas.openxmlformats.org/officeDocument/2006/relationships/tags" Target="../tags/tag699.xml"/><Relationship Id="rId2" Type="http://schemas.openxmlformats.org/officeDocument/2006/relationships/tags" Target="../tags/tag689.xml"/><Relationship Id="rId1" Type="http://schemas.openxmlformats.org/officeDocument/2006/relationships/tags" Target="../tags/tag688.xml"/><Relationship Id="rId6" Type="http://schemas.openxmlformats.org/officeDocument/2006/relationships/tags" Target="../tags/tag693.xml"/><Relationship Id="rId11" Type="http://schemas.openxmlformats.org/officeDocument/2006/relationships/tags" Target="../tags/tag698.xml"/><Relationship Id="rId5" Type="http://schemas.openxmlformats.org/officeDocument/2006/relationships/tags" Target="../tags/tag692.xml"/><Relationship Id="rId10" Type="http://schemas.openxmlformats.org/officeDocument/2006/relationships/tags" Target="../tags/tag697.xml"/><Relationship Id="rId4" Type="http://schemas.openxmlformats.org/officeDocument/2006/relationships/tags" Target="../tags/tag691.xml"/><Relationship Id="rId9" Type="http://schemas.openxmlformats.org/officeDocument/2006/relationships/tags" Target="../tags/tag69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8" Type="http://schemas.openxmlformats.org/officeDocument/2006/relationships/tags" Target="../tags/tag707.xml"/><Relationship Id="rId13" Type="http://schemas.openxmlformats.org/officeDocument/2006/relationships/tags" Target="../tags/tag712.xml"/><Relationship Id="rId3" Type="http://schemas.openxmlformats.org/officeDocument/2006/relationships/tags" Target="../tags/tag702.xml"/><Relationship Id="rId7" Type="http://schemas.openxmlformats.org/officeDocument/2006/relationships/tags" Target="../tags/tag706.xml"/><Relationship Id="rId12" Type="http://schemas.openxmlformats.org/officeDocument/2006/relationships/tags" Target="../tags/tag711.xml"/><Relationship Id="rId2" Type="http://schemas.openxmlformats.org/officeDocument/2006/relationships/tags" Target="../tags/tag701.xml"/><Relationship Id="rId1" Type="http://schemas.openxmlformats.org/officeDocument/2006/relationships/tags" Target="../tags/tag700.xml"/><Relationship Id="rId6" Type="http://schemas.openxmlformats.org/officeDocument/2006/relationships/tags" Target="../tags/tag705.xml"/><Relationship Id="rId11" Type="http://schemas.openxmlformats.org/officeDocument/2006/relationships/tags" Target="../tags/tag710.xml"/><Relationship Id="rId5" Type="http://schemas.openxmlformats.org/officeDocument/2006/relationships/tags" Target="../tags/tag704.xml"/><Relationship Id="rId10" Type="http://schemas.openxmlformats.org/officeDocument/2006/relationships/tags" Target="../tags/tag709.xml"/><Relationship Id="rId4" Type="http://schemas.openxmlformats.org/officeDocument/2006/relationships/tags" Target="../tags/tag703.xml"/><Relationship Id="rId9" Type="http://schemas.openxmlformats.org/officeDocument/2006/relationships/tags" Target="../tags/tag708.xml"/><Relationship Id="rId14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8" Type="http://schemas.openxmlformats.org/officeDocument/2006/relationships/tags" Target="../tags/tag720.xml"/><Relationship Id="rId13" Type="http://schemas.openxmlformats.org/officeDocument/2006/relationships/tags" Target="../tags/tag725.xml"/><Relationship Id="rId18" Type="http://schemas.openxmlformats.org/officeDocument/2006/relationships/tags" Target="../tags/tag730.xml"/><Relationship Id="rId3" Type="http://schemas.openxmlformats.org/officeDocument/2006/relationships/tags" Target="../tags/tag715.xml"/><Relationship Id="rId21" Type="http://schemas.openxmlformats.org/officeDocument/2006/relationships/tags" Target="../tags/tag733.xml"/><Relationship Id="rId7" Type="http://schemas.openxmlformats.org/officeDocument/2006/relationships/tags" Target="../tags/tag719.xml"/><Relationship Id="rId12" Type="http://schemas.openxmlformats.org/officeDocument/2006/relationships/tags" Target="../tags/tag724.xml"/><Relationship Id="rId17" Type="http://schemas.openxmlformats.org/officeDocument/2006/relationships/tags" Target="../tags/tag729.xml"/><Relationship Id="rId25" Type="http://schemas.openxmlformats.org/officeDocument/2006/relationships/slideMaster" Target="../slideMasters/slideMaster4.xml"/><Relationship Id="rId2" Type="http://schemas.openxmlformats.org/officeDocument/2006/relationships/tags" Target="../tags/tag714.xml"/><Relationship Id="rId16" Type="http://schemas.openxmlformats.org/officeDocument/2006/relationships/tags" Target="../tags/tag728.xml"/><Relationship Id="rId20" Type="http://schemas.openxmlformats.org/officeDocument/2006/relationships/tags" Target="../tags/tag732.xml"/><Relationship Id="rId1" Type="http://schemas.openxmlformats.org/officeDocument/2006/relationships/tags" Target="../tags/tag713.xml"/><Relationship Id="rId6" Type="http://schemas.openxmlformats.org/officeDocument/2006/relationships/tags" Target="../tags/tag718.xml"/><Relationship Id="rId11" Type="http://schemas.openxmlformats.org/officeDocument/2006/relationships/tags" Target="../tags/tag723.xml"/><Relationship Id="rId24" Type="http://schemas.openxmlformats.org/officeDocument/2006/relationships/tags" Target="../tags/tag736.xml"/><Relationship Id="rId5" Type="http://schemas.openxmlformats.org/officeDocument/2006/relationships/tags" Target="../tags/tag717.xml"/><Relationship Id="rId15" Type="http://schemas.openxmlformats.org/officeDocument/2006/relationships/tags" Target="../tags/tag727.xml"/><Relationship Id="rId23" Type="http://schemas.openxmlformats.org/officeDocument/2006/relationships/tags" Target="../tags/tag735.xml"/><Relationship Id="rId10" Type="http://schemas.openxmlformats.org/officeDocument/2006/relationships/tags" Target="../tags/tag722.xml"/><Relationship Id="rId19" Type="http://schemas.openxmlformats.org/officeDocument/2006/relationships/tags" Target="../tags/tag731.xml"/><Relationship Id="rId4" Type="http://schemas.openxmlformats.org/officeDocument/2006/relationships/tags" Target="../tags/tag716.xml"/><Relationship Id="rId9" Type="http://schemas.openxmlformats.org/officeDocument/2006/relationships/tags" Target="../tags/tag721.xml"/><Relationship Id="rId14" Type="http://schemas.openxmlformats.org/officeDocument/2006/relationships/tags" Target="../tags/tag726.xml"/><Relationship Id="rId22" Type="http://schemas.openxmlformats.org/officeDocument/2006/relationships/tags" Target="../tags/tag734.xml"/></Relationships>
</file>

<file path=ppt/slideLayouts/_rels/slideLayout62.xml.rels><?xml version="1.0" encoding="UTF-8" standalone="yes"?>
<Relationships xmlns="http://schemas.openxmlformats.org/package/2006/relationships"><Relationship Id="rId8" Type="http://schemas.openxmlformats.org/officeDocument/2006/relationships/tags" Target="../tags/tag744.xml"/><Relationship Id="rId13" Type="http://schemas.openxmlformats.org/officeDocument/2006/relationships/tags" Target="../tags/tag749.xml"/><Relationship Id="rId18" Type="http://schemas.openxmlformats.org/officeDocument/2006/relationships/tags" Target="../tags/tag754.xml"/><Relationship Id="rId3" Type="http://schemas.openxmlformats.org/officeDocument/2006/relationships/tags" Target="../tags/tag739.xml"/><Relationship Id="rId21" Type="http://schemas.openxmlformats.org/officeDocument/2006/relationships/slideMaster" Target="../slideMasters/slideMaster4.xml"/><Relationship Id="rId7" Type="http://schemas.openxmlformats.org/officeDocument/2006/relationships/tags" Target="../tags/tag743.xml"/><Relationship Id="rId12" Type="http://schemas.openxmlformats.org/officeDocument/2006/relationships/tags" Target="../tags/tag748.xml"/><Relationship Id="rId17" Type="http://schemas.openxmlformats.org/officeDocument/2006/relationships/tags" Target="../tags/tag753.xml"/><Relationship Id="rId2" Type="http://schemas.openxmlformats.org/officeDocument/2006/relationships/tags" Target="../tags/tag738.xml"/><Relationship Id="rId16" Type="http://schemas.openxmlformats.org/officeDocument/2006/relationships/tags" Target="../tags/tag752.xml"/><Relationship Id="rId20" Type="http://schemas.openxmlformats.org/officeDocument/2006/relationships/tags" Target="../tags/tag756.xml"/><Relationship Id="rId1" Type="http://schemas.openxmlformats.org/officeDocument/2006/relationships/tags" Target="../tags/tag737.xml"/><Relationship Id="rId6" Type="http://schemas.openxmlformats.org/officeDocument/2006/relationships/tags" Target="../tags/tag742.xml"/><Relationship Id="rId11" Type="http://schemas.openxmlformats.org/officeDocument/2006/relationships/tags" Target="../tags/tag747.xml"/><Relationship Id="rId5" Type="http://schemas.openxmlformats.org/officeDocument/2006/relationships/tags" Target="../tags/tag741.xml"/><Relationship Id="rId15" Type="http://schemas.openxmlformats.org/officeDocument/2006/relationships/tags" Target="../tags/tag751.xml"/><Relationship Id="rId10" Type="http://schemas.openxmlformats.org/officeDocument/2006/relationships/tags" Target="../tags/tag746.xml"/><Relationship Id="rId19" Type="http://schemas.openxmlformats.org/officeDocument/2006/relationships/tags" Target="../tags/tag755.xml"/><Relationship Id="rId4" Type="http://schemas.openxmlformats.org/officeDocument/2006/relationships/tags" Target="../tags/tag740.xml"/><Relationship Id="rId9" Type="http://schemas.openxmlformats.org/officeDocument/2006/relationships/tags" Target="../tags/tag745.xml"/><Relationship Id="rId14" Type="http://schemas.openxmlformats.org/officeDocument/2006/relationships/tags" Target="../tags/tag750.xml"/></Relationships>
</file>

<file path=ppt/slideLayouts/_rels/slideLayout63.xml.rels><?xml version="1.0" encoding="UTF-8" standalone="yes"?>
<Relationships xmlns="http://schemas.openxmlformats.org/package/2006/relationships"><Relationship Id="rId8" Type="http://schemas.openxmlformats.org/officeDocument/2006/relationships/tags" Target="../tags/tag764.xml"/><Relationship Id="rId13" Type="http://schemas.openxmlformats.org/officeDocument/2006/relationships/tags" Target="../tags/tag769.xml"/><Relationship Id="rId18" Type="http://schemas.openxmlformats.org/officeDocument/2006/relationships/tags" Target="../tags/tag774.xml"/><Relationship Id="rId3" Type="http://schemas.openxmlformats.org/officeDocument/2006/relationships/tags" Target="../tags/tag759.xml"/><Relationship Id="rId7" Type="http://schemas.openxmlformats.org/officeDocument/2006/relationships/tags" Target="../tags/tag763.xml"/><Relationship Id="rId12" Type="http://schemas.openxmlformats.org/officeDocument/2006/relationships/tags" Target="../tags/tag768.xml"/><Relationship Id="rId17" Type="http://schemas.openxmlformats.org/officeDocument/2006/relationships/tags" Target="../tags/tag773.xml"/><Relationship Id="rId2" Type="http://schemas.openxmlformats.org/officeDocument/2006/relationships/tags" Target="../tags/tag758.xml"/><Relationship Id="rId16" Type="http://schemas.openxmlformats.org/officeDocument/2006/relationships/tags" Target="../tags/tag772.xml"/><Relationship Id="rId1" Type="http://schemas.openxmlformats.org/officeDocument/2006/relationships/tags" Target="../tags/tag757.xml"/><Relationship Id="rId6" Type="http://schemas.openxmlformats.org/officeDocument/2006/relationships/tags" Target="../tags/tag762.xml"/><Relationship Id="rId11" Type="http://schemas.openxmlformats.org/officeDocument/2006/relationships/tags" Target="../tags/tag767.xml"/><Relationship Id="rId5" Type="http://schemas.openxmlformats.org/officeDocument/2006/relationships/tags" Target="../tags/tag761.xml"/><Relationship Id="rId15" Type="http://schemas.openxmlformats.org/officeDocument/2006/relationships/tags" Target="../tags/tag771.xml"/><Relationship Id="rId10" Type="http://schemas.openxmlformats.org/officeDocument/2006/relationships/tags" Target="../tags/tag766.xml"/><Relationship Id="rId19" Type="http://schemas.openxmlformats.org/officeDocument/2006/relationships/slideMaster" Target="../slideMasters/slideMaster4.xml"/><Relationship Id="rId4" Type="http://schemas.openxmlformats.org/officeDocument/2006/relationships/tags" Target="../tags/tag760.xml"/><Relationship Id="rId9" Type="http://schemas.openxmlformats.org/officeDocument/2006/relationships/tags" Target="../tags/tag765.xml"/><Relationship Id="rId14" Type="http://schemas.openxmlformats.org/officeDocument/2006/relationships/tags" Target="../tags/tag770.xml"/></Relationships>
</file>

<file path=ppt/slideLayouts/_rels/slideLayout64.xml.rels><?xml version="1.0" encoding="UTF-8" standalone="yes"?>
<Relationships xmlns="http://schemas.openxmlformats.org/package/2006/relationships"><Relationship Id="rId8" Type="http://schemas.openxmlformats.org/officeDocument/2006/relationships/tags" Target="../tags/tag782.xml"/><Relationship Id="rId13" Type="http://schemas.openxmlformats.org/officeDocument/2006/relationships/tags" Target="../tags/tag787.xml"/><Relationship Id="rId18" Type="http://schemas.openxmlformats.org/officeDocument/2006/relationships/slideMaster" Target="../slideMasters/slideMaster4.xml"/><Relationship Id="rId3" Type="http://schemas.openxmlformats.org/officeDocument/2006/relationships/tags" Target="../tags/tag777.xml"/><Relationship Id="rId7" Type="http://schemas.openxmlformats.org/officeDocument/2006/relationships/tags" Target="../tags/tag781.xml"/><Relationship Id="rId12" Type="http://schemas.openxmlformats.org/officeDocument/2006/relationships/tags" Target="../tags/tag786.xml"/><Relationship Id="rId17" Type="http://schemas.openxmlformats.org/officeDocument/2006/relationships/tags" Target="../tags/tag791.xml"/><Relationship Id="rId2" Type="http://schemas.openxmlformats.org/officeDocument/2006/relationships/tags" Target="../tags/tag776.xml"/><Relationship Id="rId16" Type="http://schemas.openxmlformats.org/officeDocument/2006/relationships/tags" Target="../tags/tag790.xml"/><Relationship Id="rId1" Type="http://schemas.openxmlformats.org/officeDocument/2006/relationships/tags" Target="../tags/tag775.xml"/><Relationship Id="rId6" Type="http://schemas.openxmlformats.org/officeDocument/2006/relationships/tags" Target="../tags/tag780.xml"/><Relationship Id="rId11" Type="http://schemas.openxmlformats.org/officeDocument/2006/relationships/tags" Target="../tags/tag785.xml"/><Relationship Id="rId5" Type="http://schemas.openxmlformats.org/officeDocument/2006/relationships/tags" Target="../tags/tag779.xml"/><Relationship Id="rId15" Type="http://schemas.openxmlformats.org/officeDocument/2006/relationships/tags" Target="../tags/tag789.xml"/><Relationship Id="rId10" Type="http://schemas.openxmlformats.org/officeDocument/2006/relationships/tags" Target="../tags/tag784.xml"/><Relationship Id="rId4" Type="http://schemas.openxmlformats.org/officeDocument/2006/relationships/tags" Target="../tags/tag778.xml"/><Relationship Id="rId9" Type="http://schemas.openxmlformats.org/officeDocument/2006/relationships/tags" Target="../tags/tag783.xml"/><Relationship Id="rId14" Type="http://schemas.openxmlformats.org/officeDocument/2006/relationships/tags" Target="../tags/tag788.xml"/></Relationships>
</file>

<file path=ppt/slideLayouts/_rels/slideLayout65.xml.rels><?xml version="1.0" encoding="UTF-8" standalone="yes"?>
<Relationships xmlns="http://schemas.openxmlformats.org/package/2006/relationships"><Relationship Id="rId8" Type="http://schemas.openxmlformats.org/officeDocument/2006/relationships/tags" Target="../tags/tag799.xml"/><Relationship Id="rId13" Type="http://schemas.openxmlformats.org/officeDocument/2006/relationships/tags" Target="../tags/tag804.xml"/><Relationship Id="rId3" Type="http://schemas.openxmlformats.org/officeDocument/2006/relationships/tags" Target="../tags/tag794.xml"/><Relationship Id="rId7" Type="http://schemas.openxmlformats.org/officeDocument/2006/relationships/tags" Target="../tags/tag798.xml"/><Relationship Id="rId12" Type="http://schemas.openxmlformats.org/officeDocument/2006/relationships/tags" Target="../tags/tag803.xml"/><Relationship Id="rId2" Type="http://schemas.openxmlformats.org/officeDocument/2006/relationships/tags" Target="../tags/tag793.xml"/><Relationship Id="rId1" Type="http://schemas.openxmlformats.org/officeDocument/2006/relationships/tags" Target="../tags/tag792.xml"/><Relationship Id="rId6" Type="http://schemas.openxmlformats.org/officeDocument/2006/relationships/tags" Target="../tags/tag797.xml"/><Relationship Id="rId11" Type="http://schemas.openxmlformats.org/officeDocument/2006/relationships/tags" Target="../tags/tag802.xml"/><Relationship Id="rId5" Type="http://schemas.openxmlformats.org/officeDocument/2006/relationships/tags" Target="../tags/tag796.xml"/><Relationship Id="rId10" Type="http://schemas.openxmlformats.org/officeDocument/2006/relationships/tags" Target="../tags/tag801.xml"/><Relationship Id="rId4" Type="http://schemas.openxmlformats.org/officeDocument/2006/relationships/tags" Target="../tags/tag795.xml"/><Relationship Id="rId9" Type="http://schemas.openxmlformats.org/officeDocument/2006/relationships/tags" Target="../tags/tag800.xml"/><Relationship Id="rId14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8" Type="http://schemas.openxmlformats.org/officeDocument/2006/relationships/tags" Target="../tags/tag812.xml"/><Relationship Id="rId13" Type="http://schemas.openxmlformats.org/officeDocument/2006/relationships/tags" Target="../tags/tag817.xml"/><Relationship Id="rId18" Type="http://schemas.openxmlformats.org/officeDocument/2006/relationships/tags" Target="../tags/tag822.xml"/><Relationship Id="rId3" Type="http://schemas.openxmlformats.org/officeDocument/2006/relationships/tags" Target="../tags/tag807.xml"/><Relationship Id="rId21" Type="http://schemas.openxmlformats.org/officeDocument/2006/relationships/tags" Target="../tags/tag825.xml"/><Relationship Id="rId7" Type="http://schemas.openxmlformats.org/officeDocument/2006/relationships/tags" Target="../tags/tag811.xml"/><Relationship Id="rId12" Type="http://schemas.openxmlformats.org/officeDocument/2006/relationships/tags" Target="../tags/tag816.xml"/><Relationship Id="rId17" Type="http://schemas.openxmlformats.org/officeDocument/2006/relationships/tags" Target="../tags/tag821.xml"/><Relationship Id="rId25" Type="http://schemas.openxmlformats.org/officeDocument/2006/relationships/slideMaster" Target="../slideMasters/slideMaster4.xml"/><Relationship Id="rId2" Type="http://schemas.openxmlformats.org/officeDocument/2006/relationships/tags" Target="../tags/tag806.xml"/><Relationship Id="rId16" Type="http://schemas.openxmlformats.org/officeDocument/2006/relationships/tags" Target="../tags/tag820.xml"/><Relationship Id="rId20" Type="http://schemas.openxmlformats.org/officeDocument/2006/relationships/tags" Target="../tags/tag824.xml"/><Relationship Id="rId1" Type="http://schemas.openxmlformats.org/officeDocument/2006/relationships/tags" Target="../tags/tag805.xml"/><Relationship Id="rId6" Type="http://schemas.openxmlformats.org/officeDocument/2006/relationships/tags" Target="../tags/tag810.xml"/><Relationship Id="rId11" Type="http://schemas.openxmlformats.org/officeDocument/2006/relationships/tags" Target="../tags/tag815.xml"/><Relationship Id="rId24" Type="http://schemas.openxmlformats.org/officeDocument/2006/relationships/tags" Target="../tags/tag828.xml"/><Relationship Id="rId5" Type="http://schemas.openxmlformats.org/officeDocument/2006/relationships/tags" Target="../tags/tag809.xml"/><Relationship Id="rId15" Type="http://schemas.openxmlformats.org/officeDocument/2006/relationships/tags" Target="../tags/tag819.xml"/><Relationship Id="rId23" Type="http://schemas.openxmlformats.org/officeDocument/2006/relationships/tags" Target="../tags/tag827.xml"/><Relationship Id="rId10" Type="http://schemas.openxmlformats.org/officeDocument/2006/relationships/tags" Target="../tags/tag814.xml"/><Relationship Id="rId19" Type="http://schemas.openxmlformats.org/officeDocument/2006/relationships/tags" Target="../tags/tag823.xml"/><Relationship Id="rId4" Type="http://schemas.openxmlformats.org/officeDocument/2006/relationships/tags" Target="../tags/tag808.xml"/><Relationship Id="rId9" Type="http://schemas.openxmlformats.org/officeDocument/2006/relationships/tags" Target="../tags/tag813.xml"/><Relationship Id="rId14" Type="http://schemas.openxmlformats.org/officeDocument/2006/relationships/tags" Target="../tags/tag818.xml"/><Relationship Id="rId22" Type="http://schemas.openxmlformats.org/officeDocument/2006/relationships/tags" Target="../tags/tag826.xml"/></Relationships>
</file>

<file path=ppt/slideLayouts/_rels/slideLayout67.xml.rels><?xml version="1.0" encoding="UTF-8" standalone="yes"?>
<Relationships xmlns="http://schemas.openxmlformats.org/package/2006/relationships"><Relationship Id="rId8" Type="http://schemas.openxmlformats.org/officeDocument/2006/relationships/tags" Target="../tags/tag836.xml"/><Relationship Id="rId13" Type="http://schemas.openxmlformats.org/officeDocument/2006/relationships/tags" Target="../tags/tag841.xml"/><Relationship Id="rId3" Type="http://schemas.openxmlformats.org/officeDocument/2006/relationships/tags" Target="../tags/tag831.xml"/><Relationship Id="rId7" Type="http://schemas.openxmlformats.org/officeDocument/2006/relationships/tags" Target="../tags/tag835.xml"/><Relationship Id="rId12" Type="http://schemas.openxmlformats.org/officeDocument/2006/relationships/tags" Target="../tags/tag840.xml"/><Relationship Id="rId17" Type="http://schemas.openxmlformats.org/officeDocument/2006/relationships/slideMaster" Target="../slideMasters/slideMaster4.xml"/><Relationship Id="rId2" Type="http://schemas.openxmlformats.org/officeDocument/2006/relationships/tags" Target="../tags/tag830.xml"/><Relationship Id="rId16" Type="http://schemas.openxmlformats.org/officeDocument/2006/relationships/tags" Target="../tags/tag844.xml"/><Relationship Id="rId1" Type="http://schemas.openxmlformats.org/officeDocument/2006/relationships/tags" Target="../tags/tag829.xml"/><Relationship Id="rId6" Type="http://schemas.openxmlformats.org/officeDocument/2006/relationships/tags" Target="../tags/tag834.xml"/><Relationship Id="rId11" Type="http://schemas.openxmlformats.org/officeDocument/2006/relationships/tags" Target="../tags/tag839.xml"/><Relationship Id="rId5" Type="http://schemas.openxmlformats.org/officeDocument/2006/relationships/tags" Target="../tags/tag833.xml"/><Relationship Id="rId15" Type="http://schemas.openxmlformats.org/officeDocument/2006/relationships/tags" Target="../tags/tag843.xml"/><Relationship Id="rId10" Type="http://schemas.openxmlformats.org/officeDocument/2006/relationships/tags" Target="../tags/tag838.xml"/><Relationship Id="rId4" Type="http://schemas.openxmlformats.org/officeDocument/2006/relationships/tags" Target="../tags/tag832.xml"/><Relationship Id="rId9" Type="http://schemas.openxmlformats.org/officeDocument/2006/relationships/tags" Target="../tags/tag837.xml"/><Relationship Id="rId14" Type="http://schemas.openxmlformats.org/officeDocument/2006/relationships/tags" Target="../tags/tag842.xml"/></Relationships>
</file>

<file path=ppt/slideLayouts/_rels/slideLayout68.xml.rels><?xml version="1.0" encoding="UTF-8" standalone="yes"?>
<Relationships xmlns="http://schemas.openxmlformats.org/package/2006/relationships"><Relationship Id="rId8" Type="http://schemas.openxmlformats.org/officeDocument/2006/relationships/tags" Target="../tags/tag852.xml"/><Relationship Id="rId13" Type="http://schemas.openxmlformats.org/officeDocument/2006/relationships/tags" Target="../tags/tag857.xml"/><Relationship Id="rId18" Type="http://schemas.openxmlformats.org/officeDocument/2006/relationships/slideMaster" Target="../slideMasters/slideMaster4.xml"/><Relationship Id="rId3" Type="http://schemas.openxmlformats.org/officeDocument/2006/relationships/tags" Target="../tags/tag847.xml"/><Relationship Id="rId7" Type="http://schemas.openxmlformats.org/officeDocument/2006/relationships/tags" Target="../tags/tag851.xml"/><Relationship Id="rId12" Type="http://schemas.openxmlformats.org/officeDocument/2006/relationships/tags" Target="../tags/tag856.xml"/><Relationship Id="rId17" Type="http://schemas.openxmlformats.org/officeDocument/2006/relationships/tags" Target="../tags/tag861.xml"/><Relationship Id="rId2" Type="http://schemas.openxmlformats.org/officeDocument/2006/relationships/tags" Target="../tags/tag846.xml"/><Relationship Id="rId16" Type="http://schemas.openxmlformats.org/officeDocument/2006/relationships/tags" Target="../tags/tag860.xml"/><Relationship Id="rId1" Type="http://schemas.openxmlformats.org/officeDocument/2006/relationships/tags" Target="../tags/tag845.xml"/><Relationship Id="rId6" Type="http://schemas.openxmlformats.org/officeDocument/2006/relationships/tags" Target="../tags/tag850.xml"/><Relationship Id="rId11" Type="http://schemas.openxmlformats.org/officeDocument/2006/relationships/tags" Target="../tags/tag855.xml"/><Relationship Id="rId5" Type="http://schemas.openxmlformats.org/officeDocument/2006/relationships/tags" Target="../tags/tag849.xml"/><Relationship Id="rId15" Type="http://schemas.openxmlformats.org/officeDocument/2006/relationships/tags" Target="../tags/tag859.xml"/><Relationship Id="rId10" Type="http://schemas.openxmlformats.org/officeDocument/2006/relationships/tags" Target="../tags/tag854.xml"/><Relationship Id="rId4" Type="http://schemas.openxmlformats.org/officeDocument/2006/relationships/tags" Target="../tags/tag848.xml"/><Relationship Id="rId9" Type="http://schemas.openxmlformats.org/officeDocument/2006/relationships/tags" Target="../tags/tag853.xml"/><Relationship Id="rId14" Type="http://schemas.openxmlformats.org/officeDocument/2006/relationships/tags" Target="../tags/tag858.xml"/></Relationships>
</file>

<file path=ppt/slideLayouts/_rels/slideLayout69.xml.rels><?xml version="1.0" encoding="UTF-8" standalone="yes"?>
<Relationships xmlns="http://schemas.openxmlformats.org/package/2006/relationships"><Relationship Id="rId8" Type="http://schemas.openxmlformats.org/officeDocument/2006/relationships/tags" Target="../tags/tag869.xml"/><Relationship Id="rId13" Type="http://schemas.openxmlformats.org/officeDocument/2006/relationships/tags" Target="../tags/tag874.xml"/><Relationship Id="rId18" Type="http://schemas.openxmlformats.org/officeDocument/2006/relationships/tags" Target="../tags/tag879.xml"/><Relationship Id="rId3" Type="http://schemas.openxmlformats.org/officeDocument/2006/relationships/tags" Target="../tags/tag864.xml"/><Relationship Id="rId21" Type="http://schemas.openxmlformats.org/officeDocument/2006/relationships/tags" Target="../tags/tag882.xml"/><Relationship Id="rId7" Type="http://schemas.openxmlformats.org/officeDocument/2006/relationships/tags" Target="../tags/tag868.xml"/><Relationship Id="rId12" Type="http://schemas.openxmlformats.org/officeDocument/2006/relationships/tags" Target="../tags/tag873.xml"/><Relationship Id="rId17" Type="http://schemas.openxmlformats.org/officeDocument/2006/relationships/tags" Target="../tags/tag878.xml"/><Relationship Id="rId2" Type="http://schemas.openxmlformats.org/officeDocument/2006/relationships/tags" Target="../tags/tag863.xml"/><Relationship Id="rId16" Type="http://schemas.openxmlformats.org/officeDocument/2006/relationships/tags" Target="../tags/tag877.xml"/><Relationship Id="rId20" Type="http://schemas.openxmlformats.org/officeDocument/2006/relationships/tags" Target="../tags/tag881.xml"/><Relationship Id="rId1" Type="http://schemas.openxmlformats.org/officeDocument/2006/relationships/tags" Target="../tags/tag862.xml"/><Relationship Id="rId6" Type="http://schemas.openxmlformats.org/officeDocument/2006/relationships/tags" Target="../tags/tag867.xml"/><Relationship Id="rId11" Type="http://schemas.openxmlformats.org/officeDocument/2006/relationships/tags" Target="../tags/tag872.xml"/><Relationship Id="rId24" Type="http://schemas.openxmlformats.org/officeDocument/2006/relationships/slideMaster" Target="../slideMasters/slideMaster4.xml"/><Relationship Id="rId5" Type="http://schemas.openxmlformats.org/officeDocument/2006/relationships/tags" Target="../tags/tag866.xml"/><Relationship Id="rId15" Type="http://schemas.openxmlformats.org/officeDocument/2006/relationships/tags" Target="../tags/tag876.xml"/><Relationship Id="rId23" Type="http://schemas.openxmlformats.org/officeDocument/2006/relationships/tags" Target="../tags/tag884.xml"/><Relationship Id="rId10" Type="http://schemas.openxmlformats.org/officeDocument/2006/relationships/tags" Target="../tags/tag871.xml"/><Relationship Id="rId19" Type="http://schemas.openxmlformats.org/officeDocument/2006/relationships/tags" Target="../tags/tag880.xml"/><Relationship Id="rId4" Type="http://schemas.openxmlformats.org/officeDocument/2006/relationships/tags" Target="../tags/tag865.xml"/><Relationship Id="rId9" Type="http://schemas.openxmlformats.org/officeDocument/2006/relationships/tags" Target="../tags/tag870.xml"/><Relationship Id="rId14" Type="http://schemas.openxmlformats.org/officeDocument/2006/relationships/tags" Target="../tags/tag875.xml"/><Relationship Id="rId22" Type="http://schemas.openxmlformats.org/officeDocument/2006/relationships/tags" Target="../tags/tag88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354" name="标题 1"/>
          <p:cNvSpPr>
            <a:spLocks noGrp="1"/>
          </p:cNvSpPr>
          <p:nvPr>
            <p:ph type="ctrTitle"/>
          </p:nvPr>
        </p:nvSpPr>
        <p:spPr>
          <a:xfrm>
            <a:off x="1523968" y="136131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049355" name="副标题 2"/>
          <p:cNvSpPr>
            <a:spLocks noGrp="1"/>
          </p:cNvSpPr>
          <p:nvPr>
            <p:ph type="subTitle" idx="1"/>
          </p:nvPr>
        </p:nvSpPr>
        <p:spPr>
          <a:xfrm>
            <a:off x="1523968" y="384098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365" name="内容占位符 1"/>
          <p:cNvSpPr>
            <a:spLocks noGrp="1"/>
          </p:cNvSpPr>
          <p:nvPr>
            <p:ph/>
          </p:nvPr>
        </p:nvSpPr>
        <p:spPr>
          <a:xfrm>
            <a:off x="838184" y="523097"/>
            <a:ext cx="10515600" cy="58118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96" name="图片 1" descr="封面页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49256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2025/11/19</a:t>
            </a:fld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1049257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1049258" name="矩形 9"/>
          <p:cNvSpPr/>
          <p:nvPr userDrawn="1">
            <p:custDataLst>
              <p:tags r:id="rId4"/>
            </p:custDataLst>
          </p:nvPr>
        </p:nvSpPr>
        <p:spPr>
          <a:xfrm>
            <a:off x="11684002" y="0"/>
            <a:ext cx="508000" cy="508000"/>
          </a:xfrm>
          <a:prstGeom prst="rect">
            <a:avLst/>
          </a:prstGeom>
          <a:solidFill>
            <a:schemeClr val="accent1"/>
          </a:solidFill>
          <a:ln w="0"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1049259" name="任意多边形 10"/>
          <p:cNvSpPr/>
          <p:nvPr userDrawn="1">
            <p:custDataLst>
              <p:tags r:id="rId5"/>
            </p:custDataLst>
          </p:nvPr>
        </p:nvSpPr>
        <p:spPr>
          <a:xfrm>
            <a:off x="0" y="0"/>
            <a:ext cx="6096000" cy="6858000"/>
          </a:xfrm>
          <a:custGeom>
            <a:avLst/>
            <a:gdLst>
              <a:gd name="connisteX0" fmla="*/ 0 w 6096003"/>
              <a:gd name="connsiteY0" fmla="*/ 0 h 6858000"/>
              <a:gd name="connisteX1" fmla="*/ 6096003 w 6096003"/>
              <a:gd name="connsiteY1" fmla="*/ 0 h 6858000"/>
              <a:gd name="connisteX2" fmla="*/ 4310060 w 6096003"/>
              <a:gd name="connsiteY2" fmla="*/ 6858000 h 6858000"/>
              <a:gd name="connisteX3" fmla="*/ 0 w 6096003"/>
              <a:gd name="connsiteY3" fmla="*/ 6858000 h 6858000"/>
              <a:gd name="connisteX4" fmla="*/ 0 w 6096003"/>
              <a:gd name="connsiteY4" fmla="*/ 0 h 6858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rect l="0" t="0" r="r" b="b"/>
            <a:pathLst>
              <a:path w="6096003" h="6858000">
                <a:moveTo>
                  <a:pt x="0" y="0"/>
                </a:moveTo>
                <a:lnTo>
                  <a:pt x="6096003" y="0"/>
                </a:lnTo>
                <a:lnTo>
                  <a:pt x="4310061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1049260" name="任意多边形 11"/>
          <p:cNvSpPr/>
          <p:nvPr userDrawn="1">
            <p:custDataLst>
              <p:tags r:id="rId6"/>
            </p:custDataLst>
          </p:nvPr>
        </p:nvSpPr>
        <p:spPr>
          <a:xfrm>
            <a:off x="0" y="4114772"/>
            <a:ext cx="3077210" cy="2743200"/>
          </a:xfrm>
          <a:custGeom>
            <a:avLst/>
            <a:gdLst>
              <a:gd name="connisteX0" fmla="*/ 2930487 w 3077358"/>
              <a:gd name="connsiteY0" fmla="*/ 1776020 h 2743209"/>
              <a:gd name="connisteX1" fmla="*/ 3036722 w 3077358"/>
              <a:gd name="connsiteY1" fmla="*/ 2188652 h 2743209"/>
              <a:gd name="connisteX2" fmla="*/ 2717770 w 3077358"/>
              <a:gd name="connsiteY2" fmla="*/ 2743209 h 2743209"/>
              <a:gd name="connisteX3" fmla="*/ 0 w 3077358"/>
              <a:gd name="connsiteY3" fmla="*/ 2743209 h 2743209"/>
              <a:gd name="connisteX4" fmla="*/ 0 w 3077358"/>
              <a:gd name="connsiteY4" fmla="*/ 0 h 2743209"/>
              <a:gd name="connisteX5" fmla="*/ 2930487 w 3077358"/>
              <a:gd name="connsiteY5" fmla="*/ 1776020 h 2743209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0" t="0" r="r" b="b"/>
            <a:pathLst>
              <a:path w="3077358" h="2743209">
                <a:moveTo>
                  <a:pt x="2930487" y="1776021"/>
                </a:moveTo>
                <a:cubicBezTo>
                  <a:pt x="3072119" y="1861856"/>
                  <a:pt x="3119302" y="2045092"/>
                  <a:pt x="3036722" y="2188653"/>
                </a:cubicBezTo>
                <a:lnTo>
                  <a:pt x="2717771" y="2743209"/>
                </a:lnTo>
                <a:lnTo>
                  <a:pt x="0" y="2743209"/>
                </a:lnTo>
                <a:lnTo>
                  <a:pt x="0" y="0"/>
                </a:lnTo>
                <a:lnTo>
                  <a:pt x="2930487" y="1776021"/>
                </a:lnTo>
                <a:close/>
              </a:path>
            </a:pathLst>
          </a:custGeom>
          <a:solidFill>
            <a:schemeClr val="accent2">
              <a:alpha val="15000"/>
            </a:schemeClr>
          </a:solidFill>
          <a:ln w="0"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1049261" name="任意多边形 12"/>
          <p:cNvSpPr/>
          <p:nvPr userDrawn="1">
            <p:custDataLst>
              <p:tags r:id="rId7"/>
            </p:custDataLst>
          </p:nvPr>
        </p:nvSpPr>
        <p:spPr>
          <a:xfrm>
            <a:off x="0" y="4904412"/>
            <a:ext cx="2380615" cy="1953895"/>
          </a:xfrm>
          <a:custGeom>
            <a:avLst/>
            <a:gdLst>
              <a:gd name="connisteX0" fmla="*/ 0 w 2381125"/>
              <a:gd name="connsiteY0" fmla="*/ 99422 h 1953597"/>
              <a:gd name="connisteX1" fmla="*/ 0 w 2381125"/>
              <a:gd name="connsiteY1" fmla="*/ 1953588 h 1953597"/>
              <a:gd name="connisteX2" fmla="*/ 2133596 w 2381125"/>
              <a:gd name="connsiteY2" fmla="*/ 1953588 h 1953597"/>
              <a:gd name="connisteX3" fmla="*/ 2341001 w 2381125"/>
              <a:gd name="connsiteY3" fmla="*/ 1590150 h 1953597"/>
              <a:gd name="connisteX4" fmla="*/ 2228676 w 2381125"/>
              <a:gd name="connsiteY4" fmla="*/ 1175113 h 1953597"/>
              <a:gd name="connisteX5" fmla="*/ 231142 w 2381125"/>
              <a:gd name="connsiteY5" fmla="*/ 21845 h 1953597"/>
              <a:gd name="connisteX6" fmla="*/ 0 w 2381125"/>
              <a:gd name="connsiteY6" fmla="*/ 99422 h 1953597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r" b="b"/>
            <a:pathLst>
              <a:path w="2381125" h="1953597">
                <a:moveTo>
                  <a:pt x="0" y="99423"/>
                </a:moveTo>
                <a:lnTo>
                  <a:pt x="0" y="1953588"/>
                </a:lnTo>
                <a:lnTo>
                  <a:pt x="2133597" y="1953588"/>
                </a:lnTo>
                <a:lnTo>
                  <a:pt x="2341001" y="1590151"/>
                </a:lnTo>
                <a:cubicBezTo>
                  <a:pt x="2424138" y="1444469"/>
                  <a:pt x="2373938" y="1258982"/>
                  <a:pt x="2228676" y="1175114"/>
                </a:cubicBezTo>
                <a:lnTo>
                  <a:pt x="231142" y="21845"/>
                </a:lnTo>
                <a:cubicBezTo>
                  <a:pt x="146441" y="-27066"/>
                  <a:pt x="38048" y="9318"/>
                  <a:pt x="0" y="99423"/>
                </a:cubicBezTo>
                <a:close/>
              </a:path>
            </a:pathLst>
          </a:custGeom>
          <a:solidFill>
            <a:schemeClr val="accent2">
              <a:alpha val="15000"/>
            </a:schemeClr>
          </a:solidFill>
          <a:ln w="0"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1049262" name="任意多边形 13"/>
          <p:cNvSpPr/>
          <p:nvPr userDrawn="1">
            <p:custDataLst>
              <p:tags r:id="rId8"/>
            </p:custDataLst>
          </p:nvPr>
        </p:nvSpPr>
        <p:spPr>
          <a:xfrm>
            <a:off x="0" y="5638803"/>
            <a:ext cx="1688465" cy="1219200"/>
          </a:xfrm>
          <a:custGeom>
            <a:avLst/>
            <a:gdLst>
              <a:gd name="connisteX0" fmla="*/ 1536932 w 1689097"/>
              <a:gd name="connsiteY0" fmla="*/ 625870 h 1219196"/>
              <a:gd name="connisteX1" fmla="*/ 1646706 w 1689097"/>
              <a:gd name="connsiteY1" fmla="*/ 1043842 h 1219196"/>
              <a:gd name="connisteX2" fmla="*/ 1542949 w 1689097"/>
              <a:gd name="connsiteY2" fmla="*/ 1219196 h 1219196"/>
              <a:gd name="connisteX3" fmla="*/ 0 w 1689097"/>
              <a:gd name="connsiteY3" fmla="*/ 1219196 h 1219196"/>
              <a:gd name="connisteX4" fmla="*/ 0 w 1689097"/>
              <a:gd name="connsiteY4" fmla="*/ 326230 h 1219196"/>
              <a:gd name="connisteX5" fmla="*/ 111291 w 1689097"/>
              <a:gd name="connsiteY5" fmla="*/ 145023 h 1219196"/>
              <a:gd name="connisteX6" fmla="*/ 522707 w 1689097"/>
              <a:gd name="connsiteY6" fmla="*/ 40773 h 1219196"/>
              <a:gd name="connisteX7" fmla="*/ 1536932 w 1689097"/>
              <a:gd name="connsiteY7" fmla="*/ 625870 h 1219196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</a:cxnLst>
            <a:rect l="0" t="0" r="r" b="b"/>
            <a:pathLst>
              <a:path w="1689098" h="1219197">
                <a:moveTo>
                  <a:pt x="1536933" y="625870"/>
                </a:moveTo>
                <a:cubicBezTo>
                  <a:pt x="1683511" y="710425"/>
                  <a:pt x="1732843" y="898261"/>
                  <a:pt x="1646706" y="1043842"/>
                </a:cubicBezTo>
                <a:lnTo>
                  <a:pt x="1542949" y="1219197"/>
                </a:lnTo>
                <a:lnTo>
                  <a:pt x="0" y="1219197"/>
                </a:lnTo>
                <a:lnTo>
                  <a:pt x="0" y="326230"/>
                </a:lnTo>
                <a:lnTo>
                  <a:pt x="111292" y="145024"/>
                </a:lnTo>
                <a:cubicBezTo>
                  <a:pt x="197520" y="4645"/>
                  <a:pt x="379951" y="-41587"/>
                  <a:pt x="522708" y="40773"/>
                </a:cubicBezTo>
                <a:lnTo>
                  <a:pt x="1536933" y="625870"/>
                </a:lnTo>
                <a:close/>
              </a:path>
            </a:pathLst>
          </a:custGeom>
          <a:solidFill>
            <a:schemeClr val="accent2">
              <a:alpha val="15000"/>
            </a:schemeClr>
          </a:solidFill>
          <a:ln w="0"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1049263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‹#›</a:t>
            </a:fld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1049264" name="副标题 7"/>
          <p:cNvSpPr>
            <a:spLocks noGrp="1"/>
          </p:cNvSpPr>
          <p:nvPr>
            <p:ph type="subTitle" idx="13" hasCustomPrompt="1"/>
            <p:custDataLst>
              <p:tags r:id="rId10"/>
            </p:custDataLst>
          </p:nvPr>
        </p:nvSpPr>
        <p:spPr>
          <a:xfrm>
            <a:off x="6730999" y="2652391"/>
            <a:ext cx="4394204" cy="457200"/>
          </a:xfrm>
          <a:noFill/>
        </p:spPr>
        <p:txBody>
          <a:bodyPr lIns="0" tIns="0" rIns="0" bIns="0" anchor="t">
            <a:noAutofit/>
          </a:bodyPr>
          <a:lstStyle>
            <a:lvl1pPr marL="0" indent="0" algn="r">
              <a:lnSpc>
                <a:spcPct val="125000"/>
              </a:lnSpc>
              <a:buNone/>
              <a:defRPr sz="2400" b="0">
                <a:solidFill>
                  <a:schemeClr val="accent1"/>
                </a:solidFill>
                <a:latin typeface="+mn-ea"/>
                <a:ea typeface="+mn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THE END</a:t>
            </a:r>
          </a:p>
        </p:txBody>
      </p:sp>
      <p:sp>
        <p:nvSpPr>
          <p:cNvPr id="1049265" name="标题 8"/>
          <p:cNvSpPr>
            <a:spLocks noGrp="1"/>
          </p:cNvSpPr>
          <p:nvPr>
            <p:ph type="ctrTitle" idx="14" hasCustomPrompt="1"/>
            <p:custDataLst>
              <p:tags r:id="rId11"/>
            </p:custDataLst>
          </p:nvPr>
        </p:nvSpPr>
        <p:spPr>
          <a:xfrm>
            <a:off x="6603998" y="3149596"/>
            <a:ext cx="4521196" cy="1015999"/>
          </a:xfrm>
          <a:noFill/>
        </p:spPr>
        <p:txBody>
          <a:bodyPr lIns="0" tIns="0" rIns="0" bIns="0" anchor="t">
            <a:noAutofit/>
          </a:bodyPr>
          <a:lstStyle>
            <a:lvl1pPr algn="r">
              <a:lnSpc>
                <a:spcPct val="104000"/>
              </a:lnSpc>
              <a:buNone/>
              <a:defRPr sz="6400" b="0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smtClean="0">
                <a:latin typeface="MiSans DemiBold" charset="0"/>
                <a:ea typeface="MiSans Medium" panose="00000600000000000000" charset="-122"/>
              </a:rPr>
              <a:t>谢谢观看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节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8" name="任意多边形 6"/>
          <p:cNvSpPr/>
          <p:nvPr userDrawn="1">
            <p:custDataLst>
              <p:tags r:id="rId1"/>
            </p:custDataLst>
          </p:nvPr>
        </p:nvSpPr>
        <p:spPr>
          <a:xfrm flipV="1">
            <a:off x="0" y="0"/>
            <a:ext cx="12191365" cy="3937000"/>
          </a:xfrm>
          <a:custGeom>
            <a:avLst/>
            <a:gdLst>
              <a:gd name="connisteX0" fmla="*/ 0 w 12191996"/>
              <a:gd name="connsiteY0" fmla="*/ 0 h 3937004"/>
              <a:gd name="connisteX1" fmla="*/ 12191996 w 12191996"/>
              <a:gd name="connsiteY1" fmla="*/ 1252682 h 3937004"/>
              <a:gd name="connisteX2" fmla="*/ 12191996 w 12191996"/>
              <a:gd name="connsiteY2" fmla="*/ 3937004 h 3937004"/>
              <a:gd name="connisteX3" fmla="*/ 0 w 12191996"/>
              <a:gd name="connsiteY3" fmla="*/ 3937004 h 3937004"/>
              <a:gd name="connisteX4" fmla="*/ 0 w 12191996"/>
              <a:gd name="connsiteY4" fmla="*/ 0 h 3937004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rect l="0" t="0" r="r" b="b"/>
            <a:pathLst>
              <a:path w="12191997" h="3937004">
                <a:moveTo>
                  <a:pt x="0" y="0"/>
                </a:moveTo>
                <a:lnTo>
                  <a:pt x="12191997" y="1252682"/>
                </a:lnTo>
                <a:lnTo>
                  <a:pt x="12191997" y="3937004"/>
                </a:lnTo>
                <a:lnTo>
                  <a:pt x="0" y="3937004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1048649" name="任意多边形 7"/>
          <p:cNvSpPr/>
          <p:nvPr userDrawn="1">
            <p:custDataLst>
              <p:tags r:id="rId2"/>
            </p:custDataLst>
          </p:nvPr>
        </p:nvSpPr>
        <p:spPr>
          <a:xfrm>
            <a:off x="7313015" y="27"/>
            <a:ext cx="4612640" cy="2362200"/>
          </a:xfrm>
          <a:custGeom>
            <a:avLst/>
            <a:gdLst>
              <a:gd name="connisteX0" fmla="*/ 4612325 w 4612315"/>
              <a:gd name="connsiteY0" fmla="*/ 0 h 2362379"/>
              <a:gd name="connisteX1" fmla="*/ 3339745 w 4612315"/>
              <a:gd name="connsiteY1" fmla="*/ 2209647 h 2362379"/>
              <a:gd name="connisteX2" fmla="*/ 2923208 w 4612315"/>
              <a:gd name="connsiteY2" fmla="*/ 2321497 h 2362379"/>
              <a:gd name="connisteX3" fmla="*/ 152448 w 4612315"/>
              <a:gd name="connsiteY3" fmla="*/ 721790 h 2362379"/>
              <a:gd name="connisteX4" fmla="*/ 41221 w 4612315"/>
              <a:gd name="connsiteY4" fmla="*/ 304842 h 2362379"/>
              <a:gd name="connisteX5" fmla="*/ 218120 w 4612315"/>
              <a:gd name="connsiteY5" fmla="*/ 0 h 2362379"/>
              <a:gd name="connisteX6" fmla="*/ 4612325 w 4612315"/>
              <a:gd name="connsiteY6" fmla="*/ 0 h 2362379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r" b="b"/>
            <a:pathLst>
              <a:path w="4612316" h="2362380">
                <a:moveTo>
                  <a:pt x="4612325" y="0"/>
                </a:moveTo>
                <a:lnTo>
                  <a:pt x="3339745" y="2209648"/>
                </a:lnTo>
                <a:cubicBezTo>
                  <a:pt x="3255666" y="2355632"/>
                  <a:pt x="3069110" y="2405722"/>
                  <a:pt x="2923209" y="2321497"/>
                </a:cubicBezTo>
                <a:lnTo>
                  <a:pt x="152449" y="721791"/>
                </a:lnTo>
                <a:cubicBezTo>
                  <a:pt x="6437" y="637492"/>
                  <a:pt x="-43397" y="450671"/>
                  <a:pt x="41221" y="304843"/>
                </a:cubicBezTo>
                <a:lnTo>
                  <a:pt x="218121" y="0"/>
                </a:lnTo>
                <a:lnTo>
                  <a:pt x="4612325" y="0"/>
                </a:lnTo>
                <a:close/>
              </a:path>
            </a:pathLst>
          </a:custGeom>
          <a:solidFill>
            <a:schemeClr val="accent2">
              <a:alpha val="15000"/>
            </a:schemeClr>
          </a:solidFill>
          <a:ln w="0"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1048650" name="任意多边形 8"/>
          <p:cNvSpPr/>
          <p:nvPr userDrawn="1">
            <p:custDataLst>
              <p:tags r:id="rId3"/>
            </p:custDataLst>
          </p:nvPr>
        </p:nvSpPr>
        <p:spPr>
          <a:xfrm>
            <a:off x="8006011" y="27"/>
            <a:ext cx="3335655" cy="1668145"/>
          </a:xfrm>
          <a:custGeom>
            <a:avLst/>
            <a:gdLst>
              <a:gd name="connisteX0" fmla="*/ 3335118 w 3335127"/>
              <a:gd name="connsiteY0" fmla="*/ 0 h 1668523"/>
              <a:gd name="connisteX1" fmla="*/ 2460879 w 3335127"/>
              <a:gd name="connsiteY1" fmla="*/ 1515947 h 1668523"/>
              <a:gd name="connisteX2" fmla="*/ 2044442 w 3335127"/>
              <a:gd name="connsiteY2" fmla="*/ 1627632 h 1668523"/>
              <a:gd name="connisteX3" fmla="*/ 152448 w 3335127"/>
              <a:gd name="connsiteY3" fmla="*/ 535298 h 1668523"/>
              <a:gd name="connisteX4" fmla="*/ 40672 w 3335127"/>
              <a:gd name="connsiteY4" fmla="*/ 119301 h 1668523"/>
              <a:gd name="connisteX5" fmla="*/ 109325 w 3335127"/>
              <a:gd name="connsiteY5" fmla="*/ 0 h 1668523"/>
              <a:gd name="connisteX6" fmla="*/ 3335118 w 3335127"/>
              <a:gd name="connsiteY6" fmla="*/ 0 h 1668523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r" b="b"/>
            <a:pathLst>
              <a:path w="3335128" h="1668524">
                <a:moveTo>
                  <a:pt x="3335119" y="0"/>
                </a:moveTo>
                <a:lnTo>
                  <a:pt x="2460879" y="1515947"/>
                </a:lnTo>
                <a:cubicBezTo>
                  <a:pt x="2376754" y="1661821"/>
                  <a:pt x="2190281" y="1711830"/>
                  <a:pt x="2044443" y="1627632"/>
                </a:cubicBezTo>
                <a:lnTo>
                  <a:pt x="152449" y="535299"/>
                </a:lnTo>
                <a:cubicBezTo>
                  <a:pt x="6812" y="451211"/>
                  <a:pt x="-43205" y="265057"/>
                  <a:pt x="40673" y="119302"/>
                </a:cubicBezTo>
                <a:lnTo>
                  <a:pt x="109326" y="0"/>
                </a:lnTo>
                <a:lnTo>
                  <a:pt x="3335119" y="0"/>
                </a:lnTo>
                <a:close/>
              </a:path>
            </a:pathLst>
          </a:custGeom>
          <a:solidFill>
            <a:schemeClr val="accent2">
              <a:alpha val="15000"/>
            </a:schemeClr>
          </a:solidFill>
          <a:ln w="0"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1048651" name="任意多边形 9"/>
          <p:cNvSpPr/>
          <p:nvPr userDrawn="1">
            <p:custDataLst>
              <p:tags r:id="rId4"/>
            </p:custDataLst>
          </p:nvPr>
        </p:nvSpPr>
        <p:spPr>
          <a:xfrm>
            <a:off x="8677967" y="0"/>
            <a:ext cx="2078355" cy="974725"/>
          </a:xfrm>
          <a:custGeom>
            <a:avLst/>
            <a:gdLst>
              <a:gd name="connisteX0" fmla="*/ 1603107 w 2078924"/>
              <a:gd name="connsiteY0" fmla="*/ 822566 h 974805"/>
              <a:gd name="connisteX1" fmla="*/ 2078924 w 2078924"/>
              <a:gd name="connsiteY1" fmla="*/ 0 h 974805"/>
              <a:gd name="connisteX2" fmla="*/ 1025024 w 2078924"/>
              <a:gd name="connsiteY2" fmla="*/ 0 h 974805"/>
              <a:gd name="connisteX3" fmla="*/ 34235 w 2078924"/>
              <a:gd name="connsiteY3" fmla="*/ 27 h 974805"/>
              <a:gd name="connisteX4" fmla="*/ 112260 w 2078924"/>
              <a:gd name="connsiteY4" fmla="*/ 313492 h 974805"/>
              <a:gd name="connisteX5" fmla="*/ 1186863 w 2078924"/>
              <a:gd name="connsiteY5" fmla="*/ 933913 h 974805"/>
              <a:gd name="connisteX6" fmla="*/ 1603107 w 2078924"/>
              <a:gd name="connsiteY6" fmla="*/ 822566 h 97480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r" b="b"/>
            <a:pathLst>
              <a:path w="2078925" h="974805">
                <a:moveTo>
                  <a:pt x="1603108" y="822567"/>
                </a:moveTo>
                <a:lnTo>
                  <a:pt x="2078925" y="0"/>
                </a:lnTo>
                <a:lnTo>
                  <a:pt x="1025024" y="0"/>
                </a:lnTo>
                <a:lnTo>
                  <a:pt x="34235" y="27"/>
                </a:lnTo>
                <a:cubicBezTo>
                  <a:pt x="-33202" y="107753"/>
                  <a:pt x="2185" y="249942"/>
                  <a:pt x="112261" y="313493"/>
                </a:cubicBezTo>
                <a:lnTo>
                  <a:pt x="1186864" y="933913"/>
                </a:lnTo>
                <a:cubicBezTo>
                  <a:pt x="1332564" y="1018029"/>
                  <a:pt x="1518855" y="968194"/>
                  <a:pt x="1603108" y="822567"/>
                </a:cubicBezTo>
                <a:close/>
              </a:path>
            </a:pathLst>
          </a:custGeom>
          <a:solidFill>
            <a:schemeClr val="accent2">
              <a:alpha val="15000"/>
            </a:schemeClr>
          </a:solidFill>
          <a:ln w="0"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pic>
        <p:nvPicPr>
          <p:cNvPr id="2097155" name="图片 10" descr="C:/Users/Administrator/Downloads/123.png123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>
          <a:blip r:embed="rId14"/>
          <a:srcRect l="9" r="9"/>
          <a:stretch>
            <a:fillRect/>
          </a:stretch>
        </p:blipFill>
        <p:spPr>
          <a:xfrm>
            <a:off x="609600" y="913765"/>
            <a:ext cx="3377565" cy="5029200"/>
          </a:xfrm>
          <a:prstGeom prst="rect">
            <a:avLst/>
          </a:prstGeom>
        </p:spPr>
      </p:pic>
      <p:sp>
        <p:nvSpPr>
          <p:cNvPr id="1048652" name="任意多边形 11"/>
          <p:cNvSpPr/>
          <p:nvPr userDrawn="1">
            <p:custDataLst>
              <p:tags r:id="rId6"/>
            </p:custDataLst>
          </p:nvPr>
        </p:nvSpPr>
        <p:spPr>
          <a:xfrm>
            <a:off x="3987799" y="914397"/>
            <a:ext cx="7595235" cy="5029200"/>
          </a:xfrm>
          <a:custGeom>
            <a:avLst/>
            <a:gdLst>
              <a:gd name="connisteX0" fmla="*/ 0 w 7594604"/>
              <a:gd name="connsiteY0" fmla="*/ 0 h 5029200"/>
              <a:gd name="connisteX1" fmla="*/ 7391396 w 7594604"/>
              <a:gd name="connsiteY1" fmla="*/ 0 h 5029200"/>
              <a:gd name="connisteX2" fmla="*/ 7594604 w 7594604"/>
              <a:gd name="connsiteY2" fmla="*/ 203197 h 5029200"/>
              <a:gd name="connisteX3" fmla="*/ 7594604 w 7594604"/>
              <a:gd name="connsiteY3" fmla="*/ 4826002 h 5029200"/>
              <a:gd name="connisteX4" fmla="*/ 7391396 w 7594604"/>
              <a:gd name="connsiteY4" fmla="*/ 5029200 h 5029200"/>
              <a:gd name="connisteX5" fmla="*/ 0 w 7594604"/>
              <a:gd name="connsiteY5" fmla="*/ 5029200 h 5029200"/>
              <a:gd name="connisteX6" fmla="*/ 0 w 7594604"/>
              <a:gd name="connsiteY6" fmla="*/ 0 h 5029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r" b="b"/>
            <a:pathLst>
              <a:path w="7594604" h="5029200">
                <a:moveTo>
                  <a:pt x="0" y="0"/>
                </a:moveTo>
                <a:lnTo>
                  <a:pt x="7391397" y="0"/>
                </a:lnTo>
                <a:cubicBezTo>
                  <a:pt x="7503630" y="0"/>
                  <a:pt x="7594604" y="90974"/>
                  <a:pt x="7594604" y="203198"/>
                </a:cubicBezTo>
                <a:lnTo>
                  <a:pt x="7594604" y="4826002"/>
                </a:lnTo>
                <a:cubicBezTo>
                  <a:pt x="7594604" y="4938226"/>
                  <a:pt x="7503630" y="5029200"/>
                  <a:pt x="7391397" y="5029200"/>
                </a:cubicBezTo>
                <a:lnTo>
                  <a:pt x="0" y="50292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0"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1048653" name="椭圆 12"/>
          <p:cNvSpPr/>
          <p:nvPr userDrawn="1">
            <p:custDataLst>
              <p:tags r:id="rId7"/>
            </p:custDataLst>
          </p:nvPr>
        </p:nvSpPr>
        <p:spPr>
          <a:xfrm>
            <a:off x="3037207" y="2438400"/>
            <a:ext cx="1866900" cy="1866900"/>
          </a:xfrm>
          <a:prstGeom prst="ellipse">
            <a:avLst/>
          </a:prstGeom>
          <a:solidFill>
            <a:schemeClr val="accent1"/>
          </a:solidFill>
          <a:ln w="47625">
            <a:solidFill>
              <a:schemeClr val="bg1"/>
            </a:solidFill>
            <a:prstDash val="solid"/>
            <a:headEnd type="none"/>
            <a:tailEnd type="none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1048654" name="日期占位符 3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2025/11/19</a:t>
            </a:fld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1048655" name="页脚占位符 4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/>
          <a:p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1048656" name="灯片编号占位符 5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‹#›</a:t>
            </a:fld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1048657" name="文本占位符 13"/>
          <p:cNvSpPr>
            <a:spLocks noGrp="1"/>
          </p:cNvSpPr>
          <p:nvPr>
            <p:ph type="body" idx="13" hasCustomPrompt="1"/>
            <p:custDataLst>
              <p:tags r:id="rId11"/>
            </p:custDataLst>
          </p:nvPr>
        </p:nvSpPr>
        <p:spPr>
          <a:xfrm>
            <a:off x="3367409" y="2696506"/>
            <a:ext cx="1206496" cy="1350688"/>
          </a:xfrm>
          <a:noFill/>
        </p:spPr>
        <p:txBody>
          <a:bodyPr lIns="0" tIns="0" rIns="0" bIns="0" anchor="ctr">
            <a:noAutofit/>
          </a:bodyPr>
          <a:lstStyle>
            <a:lvl1pPr algn="ctr">
              <a:lnSpc>
                <a:spcPct val="109000"/>
              </a:lnSpc>
              <a:buNone/>
              <a:defRPr sz="6400" b="0">
                <a:solidFill>
                  <a:schemeClr val="bg1"/>
                </a:solidFill>
                <a:latin typeface="+mj-ea"/>
                <a:ea typeface="+mj-ea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01</a:t>
            </a:r>
          </a:p>
        </p:txBody>
      </p:sp>
      <p:sp>
        <p:nvSpPr>
          <p:cNvPr id="1048658" name="标题 14"/>
          <p:cNvSpPr>
            <a:spLocks noGrp="1"/>
          </p:cNvSpPr>
          <p:nvPr>
            <p:ph type="ctrTitle" idx="14" hasCustomPrompt="1"/>
            <p:custDataLst>
              <p:tags r:id="rId12"/>
            </p:custDataLst>
          </p:nvPr>
        </p:nvSpPr>
        <p:spPr>
          <a:xfrm>
            <a:off x="5184140" y="2205355"/>
            <a:ext cx="5774690" cy="2332990"/>
          </a:xfrm>
          <a:noFill/>
        </p:spPr>
        <p:txBody>
          <a:bodyPr lIns="0" tIns="0" rIns="0" bIns="0" anchor="ctr">
            <a:normAutofit/>
          </a:bodyPr>
          <a:lstStyle>
            <a:lvl1pPr algn="l">
              <a:lnSpc>
                <a:spcPct val="104000"/>
              </a:lnSpc>
              <a:buNone/>
              <a:defRPr sz="4800" b="0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r>
              <a:rPr lang="zh-CN" altLang="en-US" smtClean="0">
                <a:latin typeface="MiSans DemiBold" charset="0"/>
                <a:ea typeface="MiSans Medium" panose="00000600000000000000" charset="-122"/>
              </a:rPr>
              <a:t>章节页的标题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封面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3" name="图片 1" descr="封面页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48583" name="日期占位符 15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2025/11/19</a:t>
            </a:fld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1048584" name="页脚占位符 16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 dirty="0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1048585" name="灯片编号占位符 17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‹#›</a:t>
            </a:fld>
            <a:endParaRPr lang="zh-CN" altLang="en-US" dirty="0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1048586" name="任意多边形 7"/>
          <p:cNvSpPr/>
          <p:nvPr userDrawn="1">
            <p:custDataLst>
              <p:tags r:id="rId5"/>
            </p:custDataLst>
          </p:nvPr>
        </p:nvSpPr>
        <p:spPr>
          <a:xfrm>
            <a:off x="8864596" y="0"/>
            <a:ext cx="3327400" cy="6858000"/>
          </a:xfrm>
          <a:custGeom>
            <a:avLst/>
            <a:gdLst>
              <a:gd name="connisteX0" fmla="*/ 1758226 w 3327401"/>
              <a:gd name="connsiteY0" fmla="*/ 0 h 6858000"/>
              <a:gd name="connisteX1" fmla="*/ 3327401 w 3327401"/>
              <a:gd name="connsiteY1" fmla="*/ 0 h 6858000"/>
              <a:gd name="connisteX2" fmla="*/ 3327401 w 3327401"/>
              <a:gd name="connsiteY2" fmla="*/ 6858000 h 6858000"/>
              <a:gd name="connisteX3" fmla="*/ 0 w 3327401"/>
              <a:gd name="connsiteY3" fmla="*/ 6858000 h 6858000"/>
              <a:gd name="connisteX4" fmla="*/ 1758226 w 3327401"/>
              <a:gd name="connsiteY4" fmla="*/ 0 h 6858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rect l="0" t="0" r="r" b="b"/>
            <a:pathLst>
              <a:path w="3327401" h="6858000">
                <a:moveTo>
                  <a:pt x="1758227" y="0"/>
                </a:moveTo>
                <a:lnTo>
                  <a:pt x="3327401" y="0"/>
                </a:lnTo>
                <a:lnTo>
                  <a:pt x="3327401" y="6858000"/>
                </a:lnTo>
                <a:lnTo>
                  <a:pt x="0" y="6858000"/>
                </a:lnTo>
                <a:lnTo>
                  <a:pt x="1758227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1048587" name="任意多边形 8"/>
          <p:cNvSpPr/>
          <p:nvPr userDrawn="1">
            <p:custDataLst>
              <p:tags r:id="rId6"/>
            </p:custDataLst>
          </p:nvPr>
        </p:nvSpPr>
        <p:spPr>
          <a:xfrm>
            <a:off x="9924203" y="4114800"/>
            <a:ext cx="2267585" cy="2742565"/>
          </a:xfrm>
          <a:custGeom>
            <a:avLst/>
            <a:gdLst>
              <a:gd name="connisteX0" fmla="*/ 2267785 w 2267794"/>
              <a:gd name="connsiteY0" fmla="*/ 195937 h 2743172"/>
              <a:gd name="connisteX1" fmla="*/ 2267785 w 2267794"/>
              <a:gd name="connsiteY1" fmla="*/ 2743172 h 2743172"/>
              <a:gd name="connisteX2" fmla="*/ 502517 w 2267794"/>
              <a:gd name="connsiteY2" fmla="*/ 2743172 h 2743172"/>
              <a:gd name="connisteX3" fmla="*/ 10652 w 2267794"/>
              <a:gd name="connsiteY3" fmla="*/ 924888 h 2743172"/>
              <a:gd name="connisteX4" fmla="*/ 225481 w 2267794"/>
              <a:gd name="connsiteY4" fmla="*/ 551026 h 2743172"/>
              <a:gd name="connisteX5" fmla="*/ 2267785 w 2267794"/>
              <a:gd name="connsiteY5" fmla="*/ 0 h 2743172"/>
              <a:gd name="connisteX6" fmla="*/ 2267785 w 2267794"/>
              <a:gd name="connsiteY6" fmla="*/ 195937 h 2743172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r" b="b"/>
            <a:pathLst>
              <a:path w="2267794" h="2743173">
                <a:moveTo>
                  <a:pt x="2267785" y="195938"/>
                </a:moveTo>
                <a:lnTo>
                  <a:pt x="2267785" y="2743173"/>
                </a:lnTo>
                <a:lnTo>
                  <a:pt x="502518" y="2743173"/>
                </a:lnTo>
                <a:lnTo>
                  <a:pt x="10653" y="924888"/>
                </a:lnTo>
                <a:cubicBezTo>
                  <a:pt x="-33330" y="762317"/>
                  <a:pt x="62874" y="594899"/>
                  <a:pt x="225482" y="551027"/>
                </a:cubicBezTo>
                <a:lnTo>
                  <a:pt x="2267785" y="0"/>
                </a:lnTo>
                <a:lnTo>
                  <a:pt x="2267785" y="195938"/>
                </a:lnTo>
                <a:close/>
              </a:path>
            </a:pathLst>
          </a:custGeom>
          <a:solidFill>
            <a:schemeClr val="accent2">
              <a:alpha val="15000"/>
            </a:schemeClr>
          </a:solidFill>
          <a:ln w="0"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1048588" name="任意多边形 9"/>
          <p:cNvSpPr/>
          <p:nvPr userDrawn="1">
            <p:custDataLst>
              <p:tags r:id="rId7"/>
            </p:custDataLst>
          </p:nvPr>
        </p:nvSpPr>
        <p:spPr>
          <a:xfrm>
            <a:off x="10545958" y="4648197"/>
            <a:ext cx="1645920" cy="2210435"/>
          </a:xfrm>
          <a:custGeom>
            <a:avLst/>
            <a:gdLst>
              <a:gd name="connisteX0" fmla="*/ 401430 w 1646038"/>
              <a:gd name="connsiteY0" fmla="*/ 2209803 h 2209803"/>
              <a:gd name="connisteX1" fmla="*/ 1646038 w 1646038"/>
              <a:gd name="connsiteY1" fmla="*/ 2209803 h 2209803"/>
              <a:gd name="connisteX2" fmla="*/ 1646038 w 1646038"/>
              <a:gd name="connsiteY2" fmla="*/ 1591056 h 2209803"/>
              <a:gd name="connisteX3" fmla="*/ 1646038 w 1646038"/>
              <a:gd name="connsiteY3" fmla="*/ 0 h 2209803"/>
              <a:gd name="connisteX4" fmla="*/ 226487 w 1646038"/>
              <a:gd name="connsiteY4" fmla="*/ 377766 h 2209803"/>
              <a:gd name="connisteX5" fmla="*/ 10469 w 1646038"/>
              <a:gd name="connsiteY5" fmla="*/ 751234 h 2209803"/>
              <a:gd name="connisteX6" fmla="*/ 401430 w 1646038"/>
              <a:gd name="connsiteY6" fmla="*/ 2209803 h 2209803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r" b="b"/>
            <a:pathLst>
              <a:path w="1646039" h="2209803">
                <a:moveTo>
                  <a:pt x="401431" y="2209803"/>
                </a:moveTo>
                <a:lnTo>
                  <a:pt x="1646039" y="2209803"/>
                </a:lnTo>
                <a:lnTo>
                  <a:pt x="1646039" y="1591056"/>
                </a:lnTo>
                <a:lnTo>
                  <a:pt x="1646039" y="0"/>
                </a:lnTo>
                <a:lnTo>
                  <a:pt x="226488" y="377766"/>
                </a:lnTo>
                <a:cubicBezTo>
                  <a:pt x="63606" y="421109"/>
                  <a:pt x="-33174" y="588426"/>
                  <a:pt x="10470" y="751234"/>
                </a:cubicBezTo>
                <a:lnTo>
                  <a:pt x="401431" y="2209803"/>
                </a:lnTo>
                <a:close/>
              </a:path>
            </a:pathLst>
          </a:custGeom>
          <a:solidFill>
            <a:schemeClr val="accent2">
              <a:alpha val="15000"/>
            </a:schemeClr>
          </a:solidFill>
          <a:ln w="0"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1048589" name="任意多边形 10"/>
          <p:cNvSpPr/>
          <p:nvPr userDrawn="1">
            <p:custDataLst>
              <p:tags r:id="rId8"/>
            </p:custDataLst>
          </p:nvPr>
        </p:nvSpPr>
        <p:spPr>
          <a:xfrm>
            <a:off x="11166827" y="5168920"/>
            <a:ext cx="1024890" cy="1689100"/>
          </a:xfrm>
          <a:custGeom>
            <a:avLst/>
            <a:gdLst>
              <a:gd name="connisteX0" fmla="*/ 1025161 w 1025161"/>
              <a:gd name="connsiteY0" fmla="*/ 1689070 h 1689079"/>
              <a:gd name="connisteX1" fmla="*/ 301258 w 1025161"/>
              <a:gd name="connsiteY1" fmla="*/ 1689070 h 1689079"/>
              <a:gd name="connisteX2" fmla="*/ 10195 w 1025161"/>
              <a:gd name="connsiteY2" fmla="*/ 587950 h 1689079"/>
              <a:gd name="connisteX3" fmla="*/ 225463 w 1025161"/>
              <a:gd name="connsiteY3" fmla="*/ 215780 h 1689079"/>
              <a:gd name="connisteX4" fmla="*/ 1025161 w 1025161"/>
              <a:gd name="connsiteY4" fmla="*/ 0 h 1689079"/>
              <a:gd name="connisteX5" fmla="*/ 1025161 w 1025161"/>
              <a:gd name="connsiteY5" fmla="*/ 1689070 h 1689079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0" t="0" r="r" b="b"/>
            <a:pathLst>
              <a:path w="1025161" h="1689080">
                <a:moveTo>
                  <a:pt x="1025161" y="1689071"/>
                </a:moveTo>
                <a:lnTo>
                  <a:pt x="301258" y="1689071"/>
                </a:lnTo>
                <a:lnTo>
                  <a:pt x="10196" y="587950"/>
                </a:lnTo>
                <a:cubicBezTo>
                  <a:pt x="-32672" y="425800"/>
                  <a:pt x="63533" y="259479"/>
                  <a:pt x="225464" y="215780"/>
                </a:cubicBezTo>
                <a:lnTo>
                  <a:pt x="1025161" y="0"/>
                </a:lnTo>
                <a:lnTo>
                  <a:pt x="1025161" y="1689071"/>
                </a:lnTo>
                <a:close/>
              </a:path>
            </a:pathLst>
          </a:custGeom>
          <a:solidFill>
            <a:schemeClr val="accent2">
              <a:alpha val="15000"/>
            </a:schemeClr>
          </a:solidFill>
          <a:ln w="0"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1048590" name="矩形 11"/>
          <p:cNvSpPr/>
          <p:nvPr userDrawn="1">
            <p:custDataLst>
              <p:tags r:id="rId9"/>
            </p:custDataLst>
          </p:nvPr>
        </p:nvSpPr>
        <p:spPr>
          <a:xfrm>
            <a:off x="0" y="6349996"/>
            <a:ext cx="508000" cy="508635"/>
          </a:xfrm>
          <a:prstGeom prst="rect">
            <a:avLst/>
          </a:prstGeom>
          <a:solidFill>
            <a:schemeClr val="accent1"/>
          </a:solidFill>
          <a:ln w="0"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1048591" name="任意多边形 12"/>
          <p:cNvSpPr/>
          <p:nvPr userDrawn="1">
            <p:custDataLst>
              <p:tags r:id="rId10"/>
            </p:custDataLst>
          </p:nvPr>
        </p:nvSpPr>
        <p:spPr>
          <a:xfrm>
            <a:off x="1015999" y="1945642"/>
            <a:ext cx="1752614" cy="38100"/>
          </a:xfrm>
          <a:custGeom>
            <a:avLst/>
            <a:gdLst>
              <a:gd name="connisteX0" fmla="*/ 0 w 1574797"/>
              <a:gd name="connsiteY0" fmla="*/ 25402 h 50804"/>
              <a:gd name="connisteX1" fmla="*/ 25402 w 1574797"/>
              <a:gd name="connsiteY1" fmla="*/ 0 h 50804"/>
              <a:gd name="connisteX2" fmla="*/ 1549395 w 1574797"/>
              <a:gd name="connsiteY2" fmla="*/ 0 h 50804"/>
              <a:gd name="connisteX3" fmla="*/ 1574797 w 1574797"/>
              <a:gd name="connsiteY3" fmla="*/ 25402 h 50804"/>
              <a:gd name="connisteX4" fmla="*/ 1574797 w 1574797"/>
              <a:gd name="connsiteY4" fmla="*/ 25402 h 50804"/>
              <a:gd name="connisteX5" fmla="*/ 1549395 w 1574797"/>
              <a:gd name="connsiteY5" fmla="*/ 50804 h 50804"/>
              <a:gd name="connisteX6" fmla="*/ 25402 w 1574797"/>
              <a:gd name="connsiteY6" fmla="*/ 50804 h 50804"/>
              <a:gd name="connisteX7" fmla="*/ 0 w 1574797"/>
              <a:gd name="connsiteY7" fmla="*/ 25402 h 50804"/>
              <a:gd name="connisteX8" fmla="*/ 0 w 1574797"/>
              <a:gd name="connsiteY8" fmla="*/ 25402 h 50804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r" b="b"/>
            <a:pathLst>
              <a:path w="1574798" h="50804">
                <a:moveTo>
                  <a:pt x="0" y="25402"/>
                </a:moveTo>
                <a:cubicBezTo>
                  <a:pt x="0" y="11375"/>
                  <a:pt x="11375" y="0"/>
                  <a:pt x="25402" y="0"/>
                </a:cubicBezTo>
                <a:lnTo>
                  <a:pt x="1549396" y="0"/>
                </a:lnTo>
                <a:cubicBezTo>
                  <a:pt x="1563432" y="0"/>
                  <a:pt x="1574798" y="11375"/>
                  <a:pt x="1574798" y="25402"/>
                </a:cubicBezTo>
                <a:lnTo>
                  <a:pt x="1574798" y="25402"/>
                </a:lnTo>
                <a:cubicBezTo>
                  <a:pt x="1574798" y="39429"/>
                  <a:pt x="1563432" y="50804"/>
                  <a:pt x="1549396" y="50804"/>
                </a:cubicBezTo>
                <a:lnTo>
                  <a:pt x="25402" y="50804"/>
                </a:lnTo>
                <a:cubicBezTo>
                  <a:pt x="11375" y="50804"/>
                  <a:pt x="0" y="39429"/>
                  <a:pt x="0" y="25402"/>
                </a:cubicBezTo>
                <a:lnTo>
                  <a:pt x="0" y="25402"/>
                </a:lnTo>
                <a:close/>
              </a:path>
            </a:pathLst>
          </a:custGeom>
          <a:solidFill>
            <a:schemeClr val="accent1"/>
          </a:solidFill>
          <a:ln w="0"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1048592" name="文本占位符 4"/>
          <p:cNvSpPr>
            <a:spLocks noGrp="1"/>
          </p:cNvSpPr>
          <p:nvPr>
            <p:ph type="body" idx="13" hasCustomPrompt="1"/>
            <p:custDataLst>
              <p:tags r:id="rId11"/>
            </p:custDataLst>
          </p:nvPr>
        </p:nvSpPr>
        <p:spPr>
          <a:xfrm>
            <a:off x="1015999" y="1412236"/>
            <a:ext cx="9296403" cy="457200"/>
          </a:xfrm>
          <a:noFill/>
        </p:spPr>
        <p:txBody>
          <a:bodyPr lIns="0" tIns="0" rIns="0" bIns="0" anchor="t">
            <a:noAutofit/>
          </a:bodyPr>
          <a:lstStyle>
            <a:lvl1pPr algn="l">
              <a:lnSpc>
                <a:spcPct val="125000"/>
              </a:lnSpc>
              <a:buNone/>
              <a:defRPr sz="2400" b="0">
                <a:solidFill>
                  <a:schemeClr val="accent1"/>
                </a:solidFill>
                <a:latin typeface="+mn-ea"/>
                <a:ea typeface="+mn-ea"/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20XX YEAR </a:t>
            </a:r>
          </a:p>
        </p:txBody>
      </p:sp>
      <p:sp>
        <p:nvSpPr>
          <p:cNvPr id="1048593" name="标题 5"/>
          <p:cNvSpPr>
            <a:spLocks noGrp="1"/>
          </p:cNvSpPr>
          <p:nvPr>
            <p:ph type="ctrTitle" idx="14" hasCustomPrompt="1"/>
            <p:custDataLst>
              <p:tags r:id="rId12"/>
            </p:custDataLst>
          </p:nvPr>
        </p:nvSpPr>
        <p:spPr>
          <a:xfrm>
            <a:off x="1016000" y="2392680"/>
            <a:ext cx="8572500" cy="2555875"/>
          </a:xfrm>
          <a:noFill/>
        </p:spPr>
        <p:txBody>
          <a:bodyPr lIns="0" tIns="0" rIns="0" bIns="0" anchor="t">
            <a:normAutofit/>
          </a:bodyPr>
          <a:lstStyle>
            <a:lvl1pPr algn="l">
              <a:lnSpc>
                <a:spcPct val="111000"/>
              </a:lnSpc>
              <a:buNone/>
              <a:defRPr sz="6000" b="0">
                <a:solidFill>
                  <a:schemeClr val="accent1"/>
                </a:solidFill>
                <a:latin typeface="+mj-ea"/>
                <a:ea typeface="+mj-ea"/>
                <a:cs typeface="+mj-ea"/>
              </a:defRPr>
            </a:lvl1pPr>
          </a:lstStyle>
          <a:p>
            <a:r>
              <a:rPr lang="zh-CN" altLang="en-US" smtClean="0">
                <a:latin typeface="MiSans DemiBold" charset="0"/>
                <a:ea typeface="MiSans Medium" panose="00000600000000000000" charset="-122"/>
              </a:rPr>
              <a:t>高校毕业论文答辩
通用模板</a:t>
            </a:r>
          </a:p>
        </p:txBody>
      </p:sp>
      <p:sp>
        <p:nvSpPr>
          <p:cNvPr id="1048594" name="文本占位符 6"/>
          <p:cNvSpPr>
            <a:spLocks noGrp="1"/>
          </p:cNvSpPr>
          <p:nvPr>
            <p:ph type="body" idx="15" hasCustomPrompt="1"/>
            <p:custDataLst>
              <p:tags r:id="rId13"/>
            </p:custDataLst>
          </p:nvPr>
        </p:nvSpPr>
        <p:spPr>
          <a:xfrm>
            <a:off x="1015999" y="5321296"/>
            <a:ext cx="9296403" cy="457200"/>
          </a:xfrm>
          <a:noFill/>
        </p:spPr>
        <p:txBody>
          <a:bodyPr lIns="0" tIns="0" rIns="0" bIns="0" anchor="t">
            <a:noAutofit/>
          </a:bodyPr>
          <a:lstStyle>
            <a:lvl1pPr algn="l">
              <a:lnSpc>
                <a:spcPct val="125000"/>
              </a:lnSpc>
              <a:buNone/>
              <a:defRPr sz="2400" b="0">
                <a:solidFill>
                  <a:schemeClr val="accent1"/>
                </a:solidFill>
                <a:latin typeface="+mn-ea"/>
                <a:ea typeface="+mn-ea"/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BY WPS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341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1049342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1049343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2025/11/19</a:t>
            </a:fld>
            <a:endParaRPr lang="zh-CN" altLang="en-US"/>
          </a:p>
        </p:txBody>
      </p:sp>
      <p:sp>
        <p:nvSpPr>
          <p:cNvPr id="1049344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9345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节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286" name="任意多边形 6"/>
          <p:cNvSpPr/>
          <p:nvPr userDrawn="1">
            <p:custDataLst>
              <p:tags r:id="rId1"/>
            </p:custDataLst>
          </p:nvPr>
        </p:nvSpPr>
        <p:spPr>
          <a:xfrm flipV="1">
            <a:off x="0" y="0"/>
            <a:ext cx="12191365" cy="3937000"/>
          </a:xfrm>
          <a:custGeom>
            <a:avLst/>
            <a:gdLst>
              <a:gd name="connisteX0" fmla="*/ 0 w 12191996"/>
              <a:gd name="connsiteY0" fmla="*/ 0 h 3937004"/>
              <a:gd name="connisteX1" fmla="*/ 12191996 w 12191996"/>
              <a:gd name="connsiteY1" fmla="*/ 1252682 h 3937004"/>
              <a:gd name="connisteX2" fmla="*/ 12191996 w 12191996"/>
              <a:gd name="connsiteY2" fmla="*/ 3937004 h 3937004"/>
              <a:gd name="connisteX3" fmla="*/ 0 w 12191996"/>
              <a:gd name="connsiteY3" fmla="*/ 3937004 h 3937004"/>
              <a:gd name="connisteX4" fmla="*/ 0 w 12191996"/>
              <a:gd name="connsiteY4" fmla="*/ 0 h 3937004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rect l="0" t="0" r="r" b="b"/>
            <a:pathLst>
              <a:path w="12191997" h="3937004">
                <a:moveTo>
                  <a:pt x="0" y="0"/>
                </a:moveTo>
                <a:lnTo>
                  <a:pt x="12191997" y="1252682"/>
                </a:lnTo>
                <a:lnTo>
                  <a:pt x="12191997" y="3937004"/>
                </a:lnTo>
                <a:lnTo>
                  <a:pt x="0" y="3937004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9287" name="任意多边形 7"/>
          <p:cNvSpPr/>
          <p:nvPr userDrawn="1">
            <p:custDataLst>
              <p:tags r:id="rId2"/>
            </p:custDataLst>
          </p:nvPr>
        </p:nvSpPr>
        <p:spPr>
          <a:xfrm>
            <a:off x="7313015" y="27"/>
            <a:ext cx="4612640" cy="2362200"/>
          </a:xfrm>
          <a:custGeom>
            <a:avLst/>
            <a:gdLst>
              <a:gd name="connisteX0" fmla="*/ 4612325 w 4612315"/>
              <a:gd name="connsiteY0" fmla="*/ 0 h 2362379"/>
              <a:gd name="connisteX1" fmla="*/ 3339745 w 4612315"/>
              <a:gd name="connsiteY1" fmla="*/ 2209647 h 2362379"/>
              <a:gd name="connisteX2" fmla="*/ 2923208 w 4612315"/>
              <a:gd name="connsiteY2" fmla="*/ 2321497 h 2362379"/>
              <a:gd name="connisteX3" fmla="*/ 152448 w 4612315"/>
              <a:gd name="connsiteY3" fmla="*/ 721790 h 2362379"/>
              <a:gd name="connisteX4" fmla="*/ 41221 w 4612315"/>
              <a:gd name="connsiteY4" fmla="*/ 304842 h 2362379"/>
              <a:gd name="connisteX5" fmla="*/ 218120 w 4612315"/>
              <a:gd name="connsiteY5" fmla="*/ 0 h 2362379"/>
              <a:gd name="connisteX6" fmla="*/ 4612325 w 4612315"/>
              <a:gd name="connsiteY6" fmla="*/ 0 h 2362379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r" b="b"/>
            <a:pathLst>
              <a:path w="4612316" h="2362380">
                <a:moveTo>
                  <a:pt x="4612325" y="0"/>
                </a:moveTo>
                <a:lnTo>
                  <a:pt x="3339745" y="2209648"/>
                </a:lnTo>
                <a:cubicBezTo>
                  <a:pt x="3255666" y="2355632"/>
                  <a:pt x="3069110" y="2405722"/>
                  <a:pt x="2923209" y="2321497"/>
                </a:cubicBezTo>
                <a:lnTo>
                  <a:pt x="152449" y="721791"/>
                </a:lnTo>
                <a:cubicBezTo>
                  <a:pt x="6437" y="637492"/>
                  <a:pt x="-43397" y="450671"/>
                  <a:pt x="41221" y="304843"/>
                </a:cubicBezTo>
                <a:lnTo>
                  <a:pt x="218121" y="0"/>
                </a:lnTo>
                <a:lnTo>
                  <a:pt x="4612325" y="0"/>
                </a:lnTo>
                <a:close/>
              </a:path>
            </a:pathLst>
          </a:custGeom>
          <a:solidFill>
            <a:schemeClr val="accent2">
              <a:alpha val="15000"/>
            </a:schemeClr>
          </a:solidFill>
          <a:ln w="0"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9288" name="任意多边形 8"/>
          <p:cNvSpPr/>
          <p:nvPr userDrawn="1">
            <p:custDataLst>
              <p:tags r:id="rId3"/>
            </p:custDataLst>
          </p:nvPr>
        </p:nvSpPr>
        <p:spPr>
          <a:xfrm>
            <a:off x="8006011" y="27"/>
            <a:ext cx="3335655" cy="1668145"/>
          </a:xfrm>
          <a:custGeom>
            <a:avLst/>
            <a:gdLst>
              <a:gd name="connisteX0" fmla="*/ 3335118 w 3335127"/>
              <a:gd name="connsiteY0" fmla="*/ 0 h 1668523"/>
              <a:gd name="connisteX1" fmla="*/ 2460879 w 3335127"/>
              <a:gd name="connsiteY1" fmla="*/ 1515947 h 1668523"/>
              <a:gd name="connisteX2" fmla="*/ 2044442 w 3335127"/>
              <a:gd name="connsiteY2" fmla="*/ 1627632 h 1668523"/>
              <a:gd name="connisteX3" fmla="*/ 152448 w 3335127"/>
              <a:gd name="connsiteY3" fmla="*/ 535298 h 1668523"/>
              <a:gd name="connisteX4" fmla="*/ 40672 w 3335127"/>
              <a:gd name="connsiteY4" fmla="*/ 119301 h 1668523"/>
              <a:gd name="connisteX5" fmla="*/ 109325 w 3335127"/>
              <a:gd name="connsiteY5" fmla="*/ 0 h 1668523"/>
              <a:gd name="connisteX6" fmla="*/ 3335118 w 3335127"/>
              <a:gd name="connsiteY6" fmla="*/ 0 h 1668523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r" b="b"/>
            <a:pathLst>
              <a:path w="3335128" h="1668524">
                <a:moveTo>
                  <a:pt x="3335119" y="0"/>
                </a:moveTo>
                <a:lnTo>
                  <a:pt x="2460879" y="1515947"/>
                </a:lnTo>
                <a:cubicBezTo>
                  <a:pt x="2376754" y="1661821"/>
                  <a:pt x="2190281" y="1711830"/>
                  <a:pt x="2044443" y="1627632"/>
                </a:cubicBezTo>
                <a:lnTo>
                  <a:pt x="152449" y="535299"/>
                </a:lnTo>
                <a:cubicBezTo>
                  <a:pt x="6812" y="451211"/>
                  <a:pt x="-43205" y="265057"/>
                  <a:pt x="40673" y="119302"/>
                </a:cubicBezTo>
                <a:lnTo>
                  <a:pt x="109326" y="0"/>
                </a:lnTo>
                <a:lnTo>
                  <a:pt x="3335119" y="0"/>
                </a:lnTo>
                <a:close/>
              </a:path>
            </a:pathLst>
          </a:custGeom>
          <a:solidFill>
            <a:schemeClr val="accent2">
              <a:alpha val="15000"/>
            </a:schemeClr>
          </a:solidFill>
          <a:ln w="0"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9289" name="任意多边形 9"/>
          <p:cNvSpPr/>
          <p:nvPr userDrawn="1">
            <p:custDataLst>
              <p:tags r:id="rId4"/>
            </p:custDataLst>
          </p:nvPr>
        </p:nvSpPr>
        <p:spPr>
          <a:xfrm>
            <a:off x="8677967" y="0"/>
            <a:ext cx="2078355" cy="974725"/>
          </a:xfrm>
          <a:custGeom>
            <a:avLst/>
            <a:gdLst>
              <a:gd name="connisteX0" fmla="*/ 1603107 w 2078924"/>
              <a:gd name="connsiteY0" fmla="*/ 822566 h 974805"/>
              <a:gd name="connisteX1" fmla="*/ 2078924 w 2078924"/>
              <a:gd name="connsiteY1" fmla="*/ 0 h 974805"/>
              <a:gd name="connisteX2" fmla="*/ 1025024 w 2078924"/>
              <a:gd name="connsiteY2" fmla="*/ 0 h 974805"/>
              <a:gd name="connisteX3" fmla="*/ 34235 w 2078924"/>
              <a:gd name="connsiteY3" fmla="*/ 27 h 974805"/>
              <a:gd name="connisteX4" fmla="*/ 112260 w 2078924"/>
              <a:gd name="connsiteY4" fmla="*/ 313492 h 974805"/>
              <a:gd name="connisteX5" fmla="*/ 1186863 w 2078924"/>
              <a:gd name="connsiteY5" fmla="*/ 933913 h 974805"/>
              <a:gd name="connisteX6" fmla="*/ 1603107 w 2078924"/>
              <a:gd name="connsiteY6" fmla="*/ 822566 h 97480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r" b="b"/>
            <a:pathLst>
              <a:path w="2078925" h="974805">
                <a:moveTo>
                  <a:pt x="1603108" y="822567"/>
                </a:moveTo>
                <a:lnTo>
                  <a:pt x="2078925" y="0"/>
                </a:lnTo>
                <a:lnTo>
                  <a:pt x="1025024" y="0"/>
                </a:lnTo>
                <a:lnTo>
                  <a:pt x="34235" y="27"/>
                </a:lnTo>
                <a:cubicBezTo>
                  <a:pt x="-33202" y="107753"/>
                  <a:pt x="2185" y="249942"/>
                  <a:pt x="112261" y="313493"/>
                </a:cubicBezTo>
                <a:lnTo>
                  <a:pt x="1186864" y="933913"/>
                </a:lnTo>
                <a:cubicBezTo>
                  <a:pt x="1332564" y="1018029"/>
                  <a:pt x="1518855" y="968194"/>
                  <a:pt x="1603108" y="822567"/>
                </a:cubicBezTo>
                <a:close/>
              </a:path>
            </a:pathLst>
          </a:custGeom>
          <a:solidFill>
            <a:schemeClr val="accent2">
              <a:alpha val="15000"/>
            </a:schemeClr>
          </a:solidFill>
          <a:ln w="0"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097198" name="图片 10" descr="C:/Users/Administrator/Downloads/123.png123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>
          <a:blip r:embed="rId14"/>
          <a:srcRect l="9" r="9"/>
          <a:stretch>
            <a:fillRect/>
          </a:stretch>
        </p:blipFill>
        <p:spPr>
          <a:xfrm>
            <a:off x="609600" y="913765"/>
            <a:ext cx="3377565" cy="5029200"/>
          </a:xfrm>
          <a:prstGeom prst="rect">
            <a:avLst/>
          </a:prstGeom>
        </p:spPr>
      </p:pic>
      <p:sp>
        <p:nvSpPr>
          <p:cNvPr id="1049290" name="任意多边形 11"/>
          <p:cNvSpPr/>
          <p:nvPr userDrawn="1">
            <p:custDataLst>
              <p:tags r:id="rId6"/>
            </p:custDataLst>
          </p:nvPr>
        </p:nvSpPr>
        <p:spPr>
          <a:xfrm>
            <a:off x="3987799" y="914397"/>
            <a:ext cx="7595235" cy="5029200"/>
          </a:xfrm>
          <a:custGeom>
            <a:avLst/>
            <a:gdLst>
              <a:gd name="connisteX0" fmla="*/ 0 w 7594604"/>
              <a:gd name="connsiteY0" fmla="*/ 0 h 5029200"/>
              <a:gd name="connisteX1" fmla="*/ 7391396 w 7594604"/>
              <a:gd name="connsiteY1" fmla="*/ 0 h 5029200"/>
              <a:gd name="connisteX2" fmla="*/ 7594604 w 7594604"/>
              <a:gd name="connsiteY2" fmla="*/ 203197 h 5029200"/>
              <a:gd name="connisteX3" fmla="*/ 7594604 w 7594604"/>
              <a:gd name="connsiteY3" fmla="*/ 4826002 h 5029200"/>
              <a:gd name="connisteX4" fmla="*/ 7391396 w 7594604"/>
              <a:gd name="connsiteY4" fmla="*/ 5029200 h 5029200"/>
              <a:gd name="connisteX5" fmla="*/ 0 w 7594604"/>
              <a:gd name="connsiteY5" fmla="*/ 5029200 h 5029200"/>
              <a:gd name="connisteX6" fmla="*/ 0 w 7594604"/>
              <a:gd name="connsiteY6" fmla="*/ 0 h 5029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r" b="b"/>
            <a:pathLst>
              <a:path w="7594604" h="5029200">
                <a:moveTo>
                  <a:pt x="0" y="0"/>
                </a:moveTo>
                <a:lnTo>
                  <a:pt x="7391397" y="0"/>
                </a:lnTo>
                <a:cubicBezTo>
                  <a:pt x="7503630" y="0"/>
                  <a:pt x="7594604" y="90974"/>
                  <a:pt x="7594604" y="203198"/>
                </a:cubicBezTo>
                <a:lnTo>
                  <a:pt x="7594604" y="4826002"/>
                </a:lnTo>
                <a:cubicBezTo>
                  <a:pt x="7594604" y="4938226"/>
                  <a:pt x="7503630" y="5029200"/>
                  <a:pt x="7391397" y="5029200"/>
                </a:cubicBezTo>
                <a:lnTo>
                  <a:pt x="0" y="50292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0"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9291" name="椭圆 12"/>
          <p:cNvSpPr/>
          <p:nvPr userDrawn="1">
            <p:custDataLst>
              <p:tags r:id="rId7"/>
            </p:custDataLst>
          </p:nvPr>
        </p:nvSpPr>
        <p:spPr>
          <a:xfrm>
            <a:off x="3037207" y="2438400"/>
            <a:ext cx="1866900" cy="1866900"/>
          </a:xfrm>
          <a:prstGeom prst="ellipse">
            <a:avLst/>
          </a:prstGeom>
          <a:solidFill>
            <a:schemeClr val="accent1"/>
          </a:solidFill>
          <a:ln w="47625">
            <a:solidFill>
              <a:schemeClr val="bg1"/>
            </a:solidFill>
            <a:prstDash val="solid"/>
            <a:headEnd type="none"/>
            <a:tailEnd type="none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9292" name="日期占位符 3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2025/11/19</a:t>
            </a:fld>
            <a:endParaRPr lang="zh-CN" altLang="en-US"/>
          </a:p>
        </p:txBody>
      </p:sp>
      <p:sp>
        <p:nvSpPr>
          <p:cNvPr id="1049293" name="页脚占位符 4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9294" name="灯片编号占位符 5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049295" name="文本占位符 13"/>
          <p:cNvSpPr>
            <a:spLocks noGrp="1"/>
          </p:cNvSpPr>
          <p:nvPr>
            <p:ph type="body" idx="13" hasCustomPrompt="1"/>
            <p:custDataLst>
              <p:tags r:id="rId11"/>
            </p:custDataLst>
          </p:nvPr>
        </p:nvSpPr>
        <p:spPr>
          <a:xfrm>
            <a:off x="3367409" y="2696506"/>
            <a:ext cx="1206496" cy="1350688"/>
          </a:xfrm>
          <a:noFill/>
        </p:spPr>
        <p:txBody>
          <a:bodyPr lIns="0" tIns="0" rIns="0" bIns="0" anchor="ctr">
            <a:noAutofit/>
          </a:bodyPr>
          <a:lstStyle>
            <a:lvl1pPr algn="ctr">
              <a:lnSpc>
                <a:spcPct val="109000"/>
              </a:lnSpc>
              <a:buNone/>
              <a:defRPr sz="6400" b="0">
                <a:solidFill>
                  <a:schemeClr val="bg1"/>
                </a:solidFill>
                <a:latin typeface="+mj-ea"/>
                <a:ea typeface="+mj-ea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smtClean="0"/>
              <a:t>01</a:t>
            </a:r>
          </a:p>
        </p:txBody>
      </p:sp>
      <p:sp>
        <p:nvSpPr>
          <p:cNvPr id="1049296" name="标题 14"/>
          <p:cNvSpPr>
            <a:spLocks noGrp="1"/>
          </p:cNvSpPr>
          <p:nvPr>
            <p:ph type="ctrTitle" idx="14" hasCustomPrompt="1"/>
            <p:custDataLst>
              <p:tags r:id="rId12"/>
            </p:custDataLst>
          </p:nvPr>
        </p:nvSpPr>
        <p:spPr>
          <a:xfrm>
            <a:off x="5184140" y="2205355"/>
            <a:ext cx="5774690" cy="2332990"/>
          </a:xfrm>
          <a:noFill/>
        </p:spPr>
        <p:txBody>
          <a:bodyPr lIns="0" tIns="0" rIns="0" bIns="0" anchor="ctr">
            <a:normAutofit/>
          </a:bodyPr>
          <a:lstStyle>
            <a:lvl1pPr algn="l">
              <a:lnSpc>
                <a:spcPct val="104000"/>
              </a:lnSpc>
              <a:buNone/>
              <a:defRPr sz="4800" b="0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r>
              <a:rPr lang="zh-CN" altLang="en-US" smtClean="0"/>
              <a:t>章节页的标题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346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1049347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1049348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049349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2025/11/19</a:t>
            </a:fld>
            <a:endParaRPr lang="zh-CN" altLang="en-US"/>
          </a:p>
        </p:txBody>
      </p:sp>
      <p:sp>
        <p:nvSpPr>
          <p:cNvPr id="1049350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9351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300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1049301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1049302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1049303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/>
          </a:p>
        </p:txBody>
      </p:sp>
      <p:sp>
        <p:nvSpPr>
          <p:cNvPr id="1049304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1049305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2025/11/19</a:t>
            </a:fld>
            <a:endParaRPr lang="zh-CN" altLang="en-US"/>
          </a:p>
        </p:txBody>
      </p:sp>
      <p:sp>
        <p:nvSpPr>
          <p:cNvPr id="1049306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9307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268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1049269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2025/11/19</a:t>
            </a:fld>
            <a:endParaRPr lang="zh-CN" altLang="en-US"/>
          </a:p>
        </p:txBody>
      </p:sp>
      <p:sp>
        <p:nvSpPr>
          <p:cNvPr id="1049270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9271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297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2025/11/19</a:t>
            </a:fld>
            <a:endParaRPr lang="zh-CN" altLang="en-US"/>
          </a:p>
        </p:txBody>
      </p:sp>
      <p:sp>
        <p:nvSpPr>
          <p:cNvPr id="1049298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9299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361" name="标题 1"/>
          <p:cNvSpPr>
            <a:spLocks noGrp="1"/>
          </p:cNvSpPr>
          <p:nvPr>
            <p:ph type="title"/>
          </p:nvPr>
        </p:nvSpPr>
        <p:spPr>
          <a:xfrm>
            <a:off x="838184" y="523097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1049362" name="内容占位符 2"/>
          <p:cNvSpPr>
            <a:spLocks noGrp="1"/>
          </p:cNvSpPr>
          <p:nvPr>
            <p:ph idx="1"/>
          </p:nvPr>
        </p:nvSpPr>
        <p:spPr>
          <a:xfrm>
            <a:off x="838184" y="1983597"/>
            <a:ext cx="10515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335" name="图片占位符 2"/>
          <p:cNvSpPr>
            <a:spLocks noGrp="1"/>
          </p:cNvSpPr>
          <p:nvPr>
            <p:ph type="pic" idx="1"/>
            <p:custDataLst>
              <p:tags r:id="rId1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1049336" name="文本占位符 3"/>
          <p:cNvSpPr>
            <a:spLocks noGrp="1"/>
          </p:cNvSpPr>
          <p:nvPr>
            <p:ph type="body" sz="half" idx="2"/>
            <p:custDataLst>
              <p:tags r:id="rId2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1049337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2025/11/19</a:t>
            </a:fld>
            <a:endParaRPr lang="zh-CN" altLang="en-US" dirty="0"/>
          </a:p>
        </p:txBody>
      </p:sp>
      <p:sp>
        <p:nvSpPr>
          <p:cNvPr id="1049338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049339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049340" name="标题 8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277" name="竖排标题 1"/>
          <p:cNvSpPr>
            <a:spLocks noGrp="1"/>
          </p:cNvSpPr>
          <p:nvPr>
            <p:ph type="title" orient="vert" hasCustomPrompt="1"/>
            <p:custDataLst>
              <p:tags r:id="rId1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1049278" name="竖排文字占位符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049279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2025/11/19</a:t>
            </a:fld>
            <a:endParaRPr lang="zh-CN" altLang="en-US"/>
          </a:p>
        </p:txBody>
      </p:sp>
      <p:sp>
        <p:nvSpPr>
          <p:cNvPr id="1049280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9281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282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2025/11/19</a:t>
            </a:fld>
            <a:endParaRPr lang="zh-CN" altLang="en-US"/>
          </a:p>
        </p:txBody>
      </p:sp>
      <p:sp>
        <p:nvSpPr>
          <p:cNvPr id="1049283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9284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049285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99" name="图片 1" descr="封面页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49325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2025/11/19</a:t>
            </a:fld>
            <a:endParaRPr lang="zh-CN" altLang="en-US"/>
          </a:p>
        </p:txBody>
      </p:sp>
      <p:sp>
        <p:nvSpPr>
          <p:cNvPr id="1049326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9327" name="矩形 9"/>
          <p:cNvSpPr/>
          <p:nvPr userDrawn="1">
            <p:custDataLst>
              <p:tags r:id="rId4"/>
            </p:custDataLst>
          </p:nvPr>
        </p:nvSpPr>
        <p:spPr>
          <a:xfrm>
            <a:off x="11684002" y="0"/>
            <a:ext cx="508000" cy="508000"/>
          </a:xfrm>
          <a:prstGeom prst="rect">
            <a:avLst/>
          </a:prstGeom>
          <a:solidFill>
            <a:schemeClr val="accent1"/>
          </a:solidFill>
          <a:ln w="0"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9328" name="任意多边形 10"/>
          <p:cNvSpPr/>
          <p:nvPr userDrawn="1">
            <p:custDataLst>
              <p:tags r:id="rId5"/>
            </p:custDataLst>
          </p:nvPr>
        </p:nvSpPr>
        <p:spPr>
          <a:xfrm>
            <a:off x="0" y="0"/>
            <a:ext cx="6096000" cy="6858000"/>
          </a:xfrm>
          <a:custGeom>
            <a:avLst/>
            <a:gdLst>
              <a:gd name="connisteX0" fmla="*/ 0 w 6096003"/>
              <a:gd name="connsiteY0" fmla="*/ 0 h 6858000"/>
              <a:gd name="connisteX1" fmla="*/ 6096003 w 6096003"/>
              <a:gd name="connsiteY1" fmla="*/ 0 h 6858000"/>
              <a:gd name="connisteX2" fmla="*/ 4310060 w 6096003"/>
              <a:gd name="connsiteY2" fmla="*/ 6858000 h 6858000"/>
              <a:gd name="connisteX3" fmla="*/ 0 w 6096003"/>
              <a:gd name="connsiteY3" fmla="*/ 6858000 h 6858000"/>
              <a:gd name="connisteX4" fmla="*/ 0 w 6096003"/>
              <a:gd name="connsiteY4" fmla="*/ 0 h 6858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rect l="0" t="0" r="r" b="b"/>
            <a:pathLst>
              <a:path w="6096003" h="6858000">
                <a:moveTo>
                  <a:pt x="0" y="0"/>
                </a:moveTo>
                <a:lnTo>
                  <a:pt x="6096003" y="0"/>
                </a:lnTo>
                <a:lnTo>
                  <a:pt x="4310061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9329" name="任意多边形 11"/>
          <p:cNvSpPr/>
          <p:nvPr userDrawn="1">
            <p:custDataLst>
              <p:tags r:id="rId6"/>
            </p:custDataLst>
          </p:nvPr>
        </p:nvSpPr>
        <p:spPr>
          <a:xfrm>
            <a:off x="0" y="4114772"/>
            <a:ext cx="3077210" cy="2743200"/>
          </a:xfrm>
          <a:custGeom>
            <a:avLst/>
            <a:gdLst>
              <a:gd name="connisteX0" fmla="*/ 2930487 w 3077358"/>
              <a:gd name="connsiteY0" fmla="*/ 1776020 h 2743209"/>
              <a:gd name="connisteX1" fmla="*/ 3036722 w 3077358"/>
              <a:gd name="connsiteY1" fmla="*/ 2188652 h 2743209"/>
              <a:gd name="connisteX2" fmla="*/ 2717770 w 3077358"/>
              <a:gd name="connsiteY2" fmla="*/ 2743209 h 2743209"/>
              <a:gd name="connisteX3" fmla="*/ 0 w 3077358"/>
              <a:gd name="connsiteY3" fmla="*/ 2743209 h 2743209"/>
              <a:gd name="connisteX4" fmla="*/ 0 w 3077358"/>
              <a:gd name="connsiteY4" fmla="*/ 0 h 2743209"/>
              <a:gd name="connisteX5" fmla="*/ 2930487 w 3077358"/>
              <a:gd name="connsiteY5" fmla="*/ 1776020 h 2743209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0" t="0" r="r" b="b"/>
            <a:pathLst>
              <a:path w="3077358" h="2743209">
                <a:moveTo>
                  <a:pt x="2930487" y="1776021"/>
                </a:moveTo>
                <a:cubicBezTo>
                  <a:pt x="3072119" y="1861856"/>
                  <a:pt x="3119302" y="2045092"/>
                  <a:pt x="3036722" y="2188653"/>
                </a:cubicBezTo>
                <a:lnTo>
                  <a:pt x="2717771" y="2743209"/>
                </a:lnTo>
                <a:lnTo>
                  <a:pt x="0" y="2743209"/>
                </a:lnTo>
                <a:lnTo>
                  <a:pt x="0" y="0"/>
                </a:lnTo>
                <a:lnTo>
                  <a:pt x="2930487" y="1776021"/>
                </a:lnTo>
                <a:close/>
              </a:path>
            </a:pathLst>
          </a:custGeom>
          <a:solidFill>
            <a:schemeClr val="accent2">
              <a:alpha val="15000"/>
            </a:schemeClr>
          </a:solidFill>
          <a:ln w="0"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9330" name="任意多边形 12"/>
          <p:cNvSpPr/>
          <p:nvPr userDrawn="1">
            <p:custDataLst>
              <p:tags r:id="rId7"/>
            </p:custDataLst>
          </p:nvPr>
        </p:nvSpPr>
        <p:spPr>
          <a:xfrm>
            <a:off x="0" y="4904412"/>
            <a:ext cx="2380615" cy="1953895"/>
          </a:xfrm>
          <a:custGeom>
            <a:avLst/>
            <a:gdLst>
              <a:gd name="connisteX0" fmla="*/ 0 w 2381125"/>
              <a:gd name="connsiteY0" fmla="*/ 99422 h 1953597"/>
              <a:gd name="connisteX1" fmla="*/ 0 w 2381125"/>
              <a:gd name="connsiteY1" fmla="*/ 1953588 h 1953597"/>
              <a:gd name="connisteX2" fmla="*/ 2133596 w 2381125"/>
              <a:gd name="connsiteY2" fmla="*/ 1953588 h 1953597"/>
              <a:gd name="connisteX3" fmla="*/ 2341001 w 2381125"/>
              <a:gd name="connsiteY3" fmla="*/ 1590150 h 1953597"/>
              <a:gd name="connisteX4" fmla="*/ 2228676 w 2381125"/>
              <a:gd name="connsiteY4" fmla="*/ 1175113 h 1953597"/>
              <a:gd name="connisteX5" fmla="*/ 231142 w 2381125"/>
              <a:gd name="connsiteY5" fmla="*/ 21845 h 1953597"/>
              <a:gd name="connisteX6" fmla="*/ 0 w 2381125"/>
              <a:gd name="connsiteY6" fmla="*/ 99422 h 1953597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r" b="b"/>
            <a:pathLst>
              <a:path w="2381125" h="1953597">
                <a:moveTo>
                  <a:pt x="0" y="99423"/>
                </a:moveTo>
                <a:lnTo>
                  <a:pt x="0" y="1953588"/>
                </a:lnTo>
                <a:lnTo>
                  <a:pt x="2133597" y="1953588"/>
                </a:lnTo>
                <a:lnTo>
                  <a:pt x="2341001" y="1590151"/>
                </a:lnTo>
                <a:cubicBezTo>
                  <a:pt x="2424138" y="1444469"/>
                  <a:pt x="2373938" y="1258982"/>
                  <a:pt x="2228676" y="1175114"/>
                </a:cubicBezTo>
                <a:lnTo>
                  <a:pt x="231142" y="21845"/>
                </a:lnTo>
                <a:cubicBezTo>
                  <a:pt x="146441" y="-27066"/>
                  <a:pt x="38048" y="9318"/>
                  <a:pt x="0" y="99423"/>
                </a:cubicBezTo>
                <a:close/>
              </a:path>
            </a:pathLst>
          </a:custGeom>
          <a:solidFill>
            <a:schemeClr val="accent2">
              <a:alpha val="15000"/>
            </a:schemeClr>
          </a:solidFill>
          <a:ln w="0"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9331" name="任意多边形 13"/>
          <p:cNvSpPr/>
          <p:nvPr userDrawn="1">
            <p:custDataLst>
              <p:tags r:id="rId8"/>
            </p:custDataLst>
          </p:nvPr>
        </p:nvSpPr>
        <p:spPr>
          <a:xfrm>
            <a:off x="0" y="5638803"/>
            <a:ext cx="1688465" cy="1219200"/>
          </a:xfrm>
          <a:custGeom>
            <a:avLst/>
            <a:gdLst>
              <a:gd name="connisteX0" fmla="*/ 1536932 w 1689097"/>
              <a:gd name="connsiteY0" fmla="*/ 625870 h 1219196"/>
              <a:gd name="connisteX1" fmla="*/ 1646706 w 1689097"/>
              <a:gd name="connsiteY1" fmla="*/ 1043842 h 1219196"/>
              <a:gd name="connisteX2" fmla="*/ 1542949 w 1689097"/>
              <a:gd name="connsiteY2" fmla="*/ 1219196 h 1219196"/>
              <a:gd name="connisteX3" fmla="*/ 0 w 1689097"/>
              <a:gd name="connsiteY3" fmla="*/ 1219196 h 1219196"/>
              <a:gd name="connisteX4" fmla="*/ 0 w 1689097"/>
              <a:gd name="connsiteY4" fmla="*/ 326230 h 1219196"/>
              <a:gd name="connisteX5" fmla="*/ 111291 w 1689097"/>
              <a:gd name="connsiteY5" fmla="*/ 145023 h 1219196"/>
              <a:gd name="connisteX6" fmla="*/ 522707 w 1689097"/>
              <a:gd name="connsiteY6" fmla="*/ 40773 h 1219196"/>
              <a:gd name="connisteX7" fmla="*/ 1536932 w 1689097"/>
              <a:gd name="connsiteY7" fmla="*/ 625870 h 1219196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</a:cxnLst>
            <a:rect l="0" t="0" r="r" b="b"/>
            <a:pathLst>
              <a:path w="1689098" h="1219197">
                <a:moveTo>
                  <a:pt x="1536933" y="625870"/>
                </a:moveTo>
                <a:cubicBezTo>
                  <a:pt x="1683511" y="710425"/>
                  <a:pt x="1732843" y="898261"/>
                  <a:pt x="1646706" y="1043842"/>
                </a:cubicBezTo>
                <a:lnTo>
                  <a:pt x="1542949" y="1219197"/>
                </a:lnTo>
                <a:lnTo>
                  <a:pt x="0" y="1219197"/>
                </a:lnTo>
                <a:lnTo>
                  <a:pt x="0" y="326230"/>
                </a:lnTo>
                <a:lnTo>
                  <a:pt x="111292" y="145024"/>
                </a:lnTo>
                <a:cubicBezTo>
                  <a:pt x="197520" y="4645"/>
                  <a:pt x="379951" y="-41587"/>
                  <a:pt x="522708" y="40773"/>
                </a:cubicBezTo>
                <a:lnTo>
                  <a:pt x="1536933" y="625870"/>
                </a:lnTo>
                <a:close/>
              </a:path>
            </a:pathLst>
          </a:custGeom>
          <a:solidFill>
            <a:schemeClr val="accent2">
              <a:alpha val="15000"/>
            </a:schemeClr>
          </a:solidFill>
          <a:ln w="0"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9332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049333" name="副标题 7"/>
          <p:cNvSpPr>
            <a:spLocks noGrp="1"/>
          </p:cNvSpPr>
          <p:nvPr>
            <p:ph type="subTitle" idx="13" hasCustomPrompt="1"/>
            <p:custDataLst>
              <p:tags r:id="rId10"/>
            </p:custDataLst>
          </p:nvPr>
        </p:nvSpPr>
        <p:spPr>
          <a:xfrm>
            <a:off x="6730999" y="2652391"/>
            <a:ext cx="4394204" cy="457200"/>
          </a:xfrm>
          <a:noFill/>
        </p:spPr>
        <p:txBody>
          <a:bodyPr lIns="0" tIns="0" rIns="0" bIns="0" anchor="t">
            <a:noAutofit/>
          </a:bodyPr>
          <a:lstStyle>
            <a:lvl1pPr marL="0" indent="0" algn="r">
              <a:lnSpc>
                <a:spcPct val="125000"/>
              </a:lnSpc>
              <a:buNone/>
              <a:defRPr sz="2400" b="0">
                <a:solidFill>
                  <a:schemeClr val="accent1"/>
                </a:solidFill>
                <a:latin typeface="+mn-ea"/>
                <a:ea typeface="+mn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THE END</a:t>
            </a:r>
          </a:p>
        </p:txBody>
      </p:sp>
      <p:sp>
        <p:nvSpPr>
          <p:cNvPr id="1049334" name="标题 8"/>
          <p:cNvSpPr>
            <a:spLocks noGrp="1"/>
          </p:cNvSpPr>
          <p:nvPr>
            <p:ph type="ctrTitle" idx="14" hasCustomPrompt="1"/>
            <p:custDataLst>
              <p:tags r:id="rId11"/>
            </p:custDataLst>
          </p:nvPr>
        </p:nvSpPr>
        <p:spPr>
          <a:xfrm>
            <a:off x="6603998" y="3149596"/>
            <a:ext cx="4521196" cy="1015999"/>
          </a:xfrm>
          <a:noFill/>
        </p:spPr>
        <p:txBody>
          <a:bodyPr lIns="0" tIns="0" rIns="0" bIns="0" anchor="t">
            <a:noAutofit/>
          </a:bodyPr>
          <a:lstStyle>
            <a:lvl1pPr algn="r">
              <a:lnSpc>
                <a:spcPct val="104000"/>
              </a:lnSpc>
              <a:buNone/>
              <a:defRPr sz="6400" b="0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smtClean="0"/>
              <a:t>谢谢观看</a:t>
            </a: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目录页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27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2025/11/19</a:t>
            </a:fld>
            <a:endParaRPr lang="zh-CN" altLang="en-US"/>
          </a:p>
        </p:txBody>
      </p:sp>
      <p:sp>
        <p:nvSpPr>
          <p:cNvPr id="104927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04927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pic>
        <p:nvPicPr>
          <p:cNvPr id="2097197" name="图片 4" descr="C:/Users/win10/AppData/Local/Temp/figmazip/slide_61be7466cc40d4ab\datas\氛围图-6002&amp;64584.png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0" y="0"/>
            <a:ext cx="3581400" cy="6858000"/>
          </a:xfrm>
          <a:prstGeom prst="rect">
            <a:avLst/>
          </a:prstGeom>
        </p:spPr>
      </p:pic>
      <p:sp>
        <p:nvSpPr>
          <p:cNvPr id="1049275" name="标题 5"/>
          <p:cNvSpPr>
            <a:spLocks noGrp="1"/>
          </p:cNvSpPr>
          <p:nvPr>
            <p:ph type="ctrTitle" idx="13" hasCustomPrompt="1"/>
            <p:custDataLst>
              <p:tags r:id="rId5"/>
            </p:custDataLst>
          </p:nvPr>
        </p:nvSpPr>
        <p:spPr>
          <a:xfrm>
            <a:off x="825502" y="2059302"/>
            <a:ext cx="2260598" cy="761997"/>
          </a:xfrm>
          <a:noFill/>
        </p:spPr>
        <p:txBody>
          <a:bodyPr lIns="0" tIns="0" rIns="0" bIns="0" anchor="t">
            <a:noAutofit/>
          </a:bodyPr>
          <a:lstStyle>
            <a:lvl1pPr algn="l">
              <a:lnSpc>
                <a:spcPct val="114000"/>
              </a:lnSpc>
              <a:buNone/>
              <a:defRPr sz="44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smtClean="0"/>
              <a:t>目录</a:t>
            </a:r>
          </a:p>
        </p:txBody>
      </p:sp>
      <p:sp>
        <p:nvSpPr>
          <p:cNvPr id="1049276" name="副标题 6"/>
          <p:cNvSpPr>
            <a:spLocks noGrp="1"/>
          </p:cNvSpPr>
          <p:nvPr>
            <p:ph type="subTitle" idx="14" hasCustomPrompt="1"/>
            <p:custDataLst>
              <p:tags r:id="rId6"/>
            </p:custDataLst>
          </p:nvPr>
        </p:nvSpPr>
        <p:spPr>
          <a:xfrm>
            <a:off x="825502" y="1549396"/>
            <a:ext cx="2197102" cy="457200"/>
          </a:xfrm>
          <a:noFill/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25000"/>
              </a:lnSpc>
              <a:buNone/>
              <a:defRPr sz="2400" b="0">
                <a:solidFill>
                  <a:schemeClr val="bg1"/>
                </a:solidFill>
                <a:latin typeface="+mn-ea"/>
                <a:ea typeface="+mn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CONTENTS</a:t>
            </a: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-1-5-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308" name="日期占位符 3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2025/11/19</a:t>
            </a:fld>
            <a:endParaRPr lang="zh-CN" altLang="en-US"/>
          </a:p>
        </p:txBody>
      </p:sp>
      <p:sp>
        <p:nvSpPr>
          <p:cNvPr id="1049309" name="页脚占位符 4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9310" name="灯片编号占位符 5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049311" name="Subtitle 10"/>
          <p:cNvSpPr>
            <a:spLocks noGrp="1"/>
          </p:cNvSpPr>
          <p:nvPr>
            <p:ph type="subTitle" idx="17826305" hasCustomPrompt="1"/>
            <p:custDataLst>
              <p:tags r:id="rId4"/>
            </p:custDataLst>
          </p:nvPr>
        </p:nvSpPr>
        <p:spPr>
          <a:xfrm>
            <a:off x="761471" y="2667000"/>
            <a:ext cx="2363258" cy="4572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CONTENTS</a:t>
            </a:r>
          </a:p>
        </p:txBody>
      </p:sp>
      <p:sp>
        <p:nvSpPr>
          <p:cNvPr id="1049312" name="Title 11"/>
          <p:cNvSpPr>
            <a:spLocks noGrp="1"/>
          </p:cNvSpPr>
          <p:nvPr>
            <p:ph type="ctrTitle" idx="17826049" hasCustomPrompt="1"/>
            <p:custDataLst>
              <p:tags r:id="rId5"/>
            </p:custDataLst>
          </p:nvPr>
        </p:nvSpPr>
        <p:spPr>
          <a:xfrm>
            <a:off x="760942" y="3175000"/>
            <a:ext cx="2364317" cy="7620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None/>
              <a:defRPr sz="48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目录</a:t>
            </a:r>
          </a:p>
        </p:txBody>
      </p:sp>
      <p:sp>
        <p:nvSpPr>
          <p:cNvPr id="1049313" name="Text Placeholder 12"/>
          <p:cNvSpPr>
            <a:spLocks noGrp="1"/>
          </p:cNvSpPr>
          <p:nvPr>
            <p:ph type="body" idx="319883777" hasCustomPrompt="1"/>
            <p:custDataLst>
              <p:tags r:id="rId6"/>
            </p:custDataLst>
          </p:nvPr>
        </p:nvSpPr>
        <p:spPr>
          <a:xfrm>
            <a:off x="4070350" y="22860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/>
              <a:t>01</a:t>
            </a:r>
          </a:p>
        </p:txBody>
      </p:sp>
      <p:sp>
        <p:nvSpPr>
          <p:cNvPr id="1049314" name="装饰  3"/>
          <p:cNvSpPr>
            <a:spLocks noGrp="1"/>
          </p:cNvSpPr>
          <p:nvPr>
            <p:ph type="body" idx="319883522" hasCustomPrompt="1"/>
            <p:custDataLst>
              <p:tags r:id="rId7"/>
            </p:custDataLst>
          </p:nvPr>
        </p:nvSpPr>
        <p:spPr>
          <a:xfrm>
            <a:off x="4851400" y="22098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r" b="b"/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</a:lvl1pPr>
            <a:lvl2pPr>
              <a:buNone/>
            </a:lvl2pPr>
            <a:lvl3pPr>
              <a:buNone/>
            </a:lvl3pPr>
            <a:lvl4pPr>
              <a:buNone/>
            </a:lvl4pPr>
            <a:lvl5pPr>
              <a:buNone/>
            </a:lvl5pPr>
          </a:lstStyle>
          <a:p>
            <a:pPr lvl="0"/>
            <a:r>
              <a:rPr lang="zh-CN" altLang="en-US" smtClean="0"/>
              <a:t> </a:t>
            </a:r>
          </a:p>
        </p:txBody>
      </p:sp>
      <p:sp>
        <p:nvSpPr>
          <p:cNvPr id="1049315" name="Text Placeholder 14"/>
          <p:cNvSpPr>
            <a:spLocks noGrp="1"/>
          </p:cNvSpPr>
          <p:nvPr>
            <p:ph type="body" idx="51446017" hasCustomPrompt="1"/>
            <p:custDataLst>
              <p:tags r:id="rId8"/>
            </p:custDataLst>
          </p:nvPr>
        </p:nvSpPr>
        <p:spPr>
          <a:xfrm>
            <a:off x="5080000" y="21336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</a:p>
        </p:txBody>
      </p:sp>
      <p:sp>
        <p:nvSpPr>
          <p:cNvPr id="1049316" name="Text Placeholder 15"/>
          <p:cNvSpPr>
            <a:spLocks noGrp="1"/>
          </p:cNvSpPr>
          <p:nvPr>
            <p:ph type="body" idx="319949313" hasCustomPrompt="1"/>
            <p:custDataLst>
              <p:tags r:id="rId9"/>
            </p:custDataLst>
          </p:nvPr>
        </p:nvSpPr>
        <p:spPr>
          <a:xfrm>
            <a:off x="7994650" y="22860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/>
              <a:t>02</a:t>
            </a:r>
          </a:p>
        </p:txBody>
      </p:sp>
      <p:sp>
        <p:nvSpPr>
          <p:cNvPr id="1049317" name="装饰  6"/>
          <p:cNvSpPr>
            <a:spLocks noGrp="1"/>
          </p:cNvSpPr>
          <p:nvPr>
            <p:ph type="body" idx="319949058" hasCustomPrompt="1"/>
            <p:custDataLst>
              <p:tags r:id="rId10"/>
            </p:custDataLst>
          </p:nvPr>
        </p:nvSpPr>
        <p:spPr>
          <a:xfrm>
            <a:off x="8775700" y="22098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r" b="b"/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</a:lvl1pPr>
            <a:lvl2pPr>
              <a:buNone/>
            </a:lvl2pPr>
            <a:lvl3pPr>
              <a:buNone/>
            </a:lvl3pPr>
            <a:lvl4pPr>
              <a:buNone/>
            </a:lvl4pPr>
            <a:lvl5pPr>
              <a:buNone/>
            </a:lvl5pPr>
          </a:lstStyle>
          <a:p>
            <a:pPr lvl="0"/>
            <a:r>
              <a:rPr lang="zh-CN" altLang="en-US" smtClean="0"/>
              <a:t> </a:t>
            </a:r>
          </a:p>
        </p:txBody>
      </p:sp>
      <p:sp>
        <p:nvSpPr>
          <p:cNvPr id="1049318" name="Text Placeholder 17"/>
          <p:cNvSpPr>
            <a:spLocks noGrp="1"/>
          </p:cNvSpPr>
          <p:nvPr>
            <p:ph type="body" idx="51511553" hasCustomPrompt="1"/>
            <p:custDataLst>
              <p:tags r:id="rId11"/>
            </p:custDataLst>
          </p:nvPr>
        </p:nvSpPr>
        <p:spPr>
          <a:xfrm>
            <a:off x="9004300" y="21336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</a:p>
        </p:txBody>
      </p:sp>
      <p:sp>
        <p:nvSpPr>
          <p:cNvPr id="1049319" name="Text Placeholder 18"/>
          <p:cNvSpPr>
            <a:spLocks noGrp="1"/>
          </p:cNvSpPr>
          <p:nvPr>
            <p:ph type="body" idx="320014849" hasCustomPrompt="1"/>
            <p:custDataLst>
              <p:tags r:id="rId12"/>
            </p:custDataLst>
          </p:nvPr>
        </p:nvSpPr>
        <p:spPr>
          <a:xfrm>
            <a:off x="4070350" y="39624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/>
              <a:t>03</a:t>
            </a:r>
          </a:p>
        </p:txBody>
      </p:sp>
      <p:sp>
        <p:nvSpPr>
          <p:cNvPr id="1049320" name="装饰  9"/>
          <p:cNvSpPr>
            <a:spLocks noGrp="1"/>
          </p:cNvSpPr>
          <p:nvPr>
            <p:ph type="body" idx="320014594" hasCustomPrompt="1"/>
            <p:custDataLst>
              <p:tags r:id="rId13"/>
            </p:custDataLst>
          </p:nvPr>
        </p:nvSpPr>
        <p:spPr>
          <a:xfrm>
            <a:off x="4851400" y="38862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r" b="b"/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</a:lvl1pPr>
            <a:lvl2pPr>
              <a:buNone/>
            </a:lvl2pPr>
            <a:lvl3pPr>
              <a:buNone/>
            </a:lvl3pPr>
            <a:lvl4pPr>
              <a:buNone/>
            </a:lvl4pPr>
            <a:lvl5pPr>
              <a:buNone/>
            </a:lvl5pPr>
          </a:lstStyle>
          <a:p>
            <a:pPr lvl="0"/>
            <a:r>
              <a:rPr lang="zh-CN" altLang="en-US" smtClean="0"/>
              <a:t> </a:t>
            </a:r>
          </a:p>
        </p:txBody>
      </p:sp>
      <p:sp>
        <p:nvSpPr>
          <p:cNvPr id="1049321" name="Text Placeholder 20"/>
          <p:cNvSpPr>
            <a:spLocks noGrp="1"/>
          </p:cNvSpPr>
          <p:nvPr>
            <p:ph type="body" idx="51577089" hasCustomPrompt="1"/>
            <p:custDataLst>
              <p:tags r:id="rId14"/>
            </p:custDataLst>
          </p:nvPr>
        </p:nvSpPr>
        <p:spPr>
          <a:xfrm>
            <a:off x="5080000" y="38100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</a:p>
        </p:txBody>
      </p:sp>
      <p:sp>
        <p:nvSpPr>
          <p:cNvPr id="1049322" name="Text Placeholder 21"/>
          <p:cNvSpPr>
            <a:spLocks noGrp="1"/>
          </p:cNvSpPr>
          <p:nvPr>
            <p:ph type="body" idx="320080385" hasCustomPrompt="1"/>
            <p:custDataLst>
              <p:tags r:id="rId15"/>
            </p:custDataLst>
          </p:nvPr>
        </p:nvSpPr>
        <p:spPr>
          <a:xfrm>
            <a:off x="7994650" y="39624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/>
              <a:t>04</a:t>
            </a:r>
          </a:p>
        </p:txBody>
      </p:sp>
      <p:sp>
        <p:nvSpPr>
          <p:cNvPr id="1049323" name="装饰  2"/>
          <p:cNvSpPr>
            <a:spLocks noGrp="1"/>
          </p:cNvSpPr>
          <p:nvPr>
            <p:ph type="body" idx="320080130" hasCustomPrompt="1"/>
            <p:custDataLst>
              <p:tags r:id="rId16"/>
            </p:custDataLst>
          </p:nvPr>
        </p:nvSpPr>
        <p:spPr>
          <a:xfrm>
            <a:off x="8775700" y="38862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r" b="b"/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</a:lvl1pPr>
            <a:lvl2pPr>
              <a:buNone/>
            </a:lvl2pPr>
            <a:lvl3pPr>
              <a:buNone/>
            </a:lvl3pPr>
            <a:lvl4pPr>
              <a:buNone/>
            </a:lvl4pPr>
            <a:lvl5pPr>
              <a:buNone/>
            </a:lvl5pPr>
          </a:lstStyle>
          <a:p>
            <a:pPr lvl="0"/>
            <a:r>
              <a:rPr lang="zh-CN" altLang="en-US" smtClean="0"/>
              <a:t> </a:t>
            </a:r>
          </a:p>
        </p:txBody>
      </p:sp>
      <p:sp>
        <p:nvSpPr>
          <p:cNvPr id="1049324" name="Text Placeholder 23"/>
          <p:cNvSpPr>
            <a:spLocks noGrp="1"/>
          </p:cNvSpPr>
          <p:nvPr>
            <p:ph type="body" idx="51642625" hasCustomPrompt="1"/>
            <p:custDataLst>
              <p:tags r:id="rId17"/>
            </p:custDataLst>
          </p:nvPr>
        </p:nvSpPr>
        <p:spPr>
          <a:xfrm>
            <a:off x="9004300" y="38100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3_16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230" name="日期占位符 7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2025/11/19</a:t>
            </a:fld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1049231" name="页脚占位符 8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1049232" name="灯片编号占位符 9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‹#›</a:t>
            </a:fld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1049233" name="标题 10"/>
          <p:cNvSpPr>
            <a:spLocks noGrp="1"/>
          </p:cNvSpPr>
          <p:nvPr>
            <p:ph type="ctrTitle" idx="16385" hasCustomPrompt="1"/>
            <p:custDataLst>
              <p:tags r:id="rId4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>
                <a:latin typeface="MiSans DemiBold" charset="0"/>
                <a:ea typeface="MiSans Medium" panose="00000600000000000000" charset="-122"/>
              </a:rPr>
              <a:t>单击此处添加标题</a:t>
            </a:r>
          </a:p>
        </p:txBody>
      </p:sp>
      <p:sp>
        <p:nvSpPr>
          <p:cNvPr id="1049234" name="装饰  1"/>
          <p:cNvSpPr>
            <a:spLocks noGrp="1"/>
          </p:cNvSpPr>
          <p:nvPr>
            <p:ph type="body" idx="16393" hasCustomPrompt="1"/>
            <p:custDataLst>
              <p:tags r:id="rId5"/>
            </p:custDataLst>
          </p:nvPr>
        </p:nvSpPr>
        <p:spPr>
          <a:xfrm>
            <a:off x="1473200" y="2108200"/>
            <a:ext cx="1524000" cy="1524000"/>
          </a:xfrm>
          <a:custGeom>
            <a:avLst/>
            <a:gdLst>
              <a:gd name="connisteX0" fmla="*/ 0 w 1524000"/>
              <a:gd name="connsiteY0" fmla="*/ 762000 h 1524000"/>
              <a:gd name="connisteX1" fmla="*/ 762000 w 1524000"/>
              <a:gd name="connsiteY1" fmla="*/ 0 h 1524000"/>
              <a:gd name="connisteX2" fmla="*/ 762000 w 1524000"/>
              <a:gd name="connsiteY2" fmla="*/ 0 h 1524000"/>
              <a:gd name="connisteX3" fmla="*/ 1524000 w 1524000"/>
              <a:gd name="connsiteY3" fmla="*/ 762000 h 1524000"/>
              <a:gd name="connisteX4" fmla="*/ 1524000 w 1524000"/>
              <a:gd name="connsiteY4" fmla="*/ 762000 h 1524000"/>
              <a:gd name="connisteX5" fmla="*/ 762000 w 1524000"/>
              <a:gd name="connsiteY5" fmla="*/ 1524000 h 1524000"/>
              <a:gd name="connisteX6" fmla="*/ 762000 w 1524000"/>
              <a:gd name="connsiteY6" fmla="*/ 1524000 h 1524000"/>
              <a:gd name="connisteX7" fmla="*/ 0 w 1524000"/>
              <a:gd name="connsiteY7" fmla="*/ 762000 h 1524000"/>
              <a:gd name="connisteX8" fmla="*/ 0 w 1524000"/>
              <a:gd name="connsiteY8" fmla="*/ 762000 h 1524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r" b="b"/>
            <a:pathLst>
              <a:path w="1524000" h="1524000">
                <a:moveTo>
                  <a:pt x="0" y="762000"/>
                </a:moveTo>
                <a:cubicBezTo>
                  <a:pt x="0" y="341159"/>
                  <a:pt x="341159" y="0"/>
                  <a:pt x="762000" y="0"/>
                </a:cubicBezTo>
                <a:lnTo>
                  <a:pt x="762000" y="0"/>
                </a:lnTo>
                <a:cubicBezTo>
                  <a:pt x="1182841" y="0"/>
                  <a:pt x="1524000" y="341159"/>
                  <a:pt x="1524000" y="762000"/>
                </a:cubicBezTo>
                <a:lnTo>
                  <a:pt x="1524000" y="762000"/>
                </a:lnTo>
                <a:cubicBezTo>
                  <a:pt x="1524000" y="1182841"/>
                  <a:pt x="1182841" y="1524000"/>
                  <a:pt x="762000" y="1524000"/>
                </a:cubicBezTo>
                <a:lnTo>
                  <a:pt x="762000" y="1524000"/>
                </a:lnTo>
                <a:cubicBezTo>
                  <a:pt x="341159" y="1524000"/>
                  <a:pt x="0" y="1182841"/>
                  <a:pt x="0" y="762000"/>
                </a:cubicBezTo>
                <a:lnTo>
                  <a:pt x="0" y="7620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</a:lvl1pPr>
            <a:lvl2pPr>
              <a:buNone/>
            </a:lvl2pPr>
            <a:lvl3pPr>
              <a:buNone/>
            </a:lvl3pPr>
            <a:lvl4pPr>
              <a:buNone/>
            </a:lvl4pPr>
            <a:lvl5pPr>
              <a:buNone/>
            </a:lvl5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 </a:t>
            </a:r>
          </a:p>
        </p:txBody>
      </p:sp>
      <p:sp>
        <p:nvSpPr>
          <p:cNvPr id="1049235" name="图片占位符 12"/>
          <p:cNvSpPr>
            <a:spLocks noGrp="1"/>
          </p:cNvSpPr>
          <p:nvPr>
            <p:ph type="pic" idx="16392" hasCustomPrompt="1"/>
            <p:custDataLst>
              <p:tags r:id="rId6"/>
            </p:custDataLst>
          </p:nvPr>
        </p:nvSpPr>
        <p:spPr>
          <a:xfrm>
            <a:off x="1828800" y="2463800"/>
            <a:ext cx="812800" cy="81280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 </a:t>
            </a:r>
          </a:p>
        </p:txBody>
      </p:sp>
      <p:sp>
        <p:nvSpPr>
          <p:cNvPr id="1049236" name="文本占位符 13"/>
          <p:cNvSpPr>
            <a:spLocks noGrp="1"/>
          </p:cNvSpPr>
          <p:nvPr>
            <p:ph type="body" idx="16386" hasCustomPrompt="1"/>
            <p:custDataLst>
              <p:tags r:id="rId7"/>
            </p:custDataLst>
          </p:nvPr>
        </p:nvSpPr>
        <p:spPr>
          <a:xfrm>
            <a:off x="609600" y="3886200"/>
            <a:ext cx="3251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单击此处添加项标题</a:t>
            </a:r>
          </a:p>
        </p:txBody>
      </p:sp>
      <p:sp>
        <p:nvSpPr>
          <p:cNvPr id="1049237" name="文本占位符 14"/>
          <p:cNvSpPr>
            <a:spLocks noGrp="1"/>
          </p:cNvSpPr>
          <p:nvPr>
            <p:ph type="body" idx="16387" hasCustomPrompt="1"/>
            <p:custDataLst>
              <p:tags r:id="rId8"/>
            </p:custDataLst>
          </p:nvPr>
        </p:nvSpPr>
        <p:spPr>
          <a:xfrm>
            <a:off x="609600" y="4445000"/>
            <a:ext cx="32512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单击此处添加项正文</a:t>
            </a:r>
          </a:p>
        </p:txBody>
      </p:sp>
      <p:sp>
        <p:nvSpPr>
          <p:cNvPr id="1049238" name="装饰  5"/>
          <p:cNvSpPr>
            <a:spLocks noGrp="1"/>
          </p:cNvSpPr>
          <p:nvPr>
            <p:ph type="body" idx="16395" hasCustomPrompt="1"/>
            <p:custDataLst>
              <p:tags r:id="rId9"/>
            </p:custDataLst>
          </p:nvPr>
        </p:nvSpPr>
        <p:spPr>
          <a:xfrm>
            <a:off x="5334000" y="2108200"/>
            <a:ext cx="1524000" cy="1524000"/>
          </a:xfrm>
          <a:custGeom>
            <a:avLst/>
            <a:gdLst>
              <a:gd name="connisteX0" fmla="*/ 0 w 1524000"/>
              <a:gd name="connsiteY0" fmla="*/ 762000 h 1524000"/>
              <a:gd name="connisteX1" fmla="*/ 762000 w 1524000"/>
              <a:gd name="connsiteY1" fmla="*/ 0 h 1524000"/>
              <a:gd name="connisteX2" fmla="*/ 762000 w 1524000"/>
              <a:gd name="connsiteY2" fmla="*/ 0 h 1524000"/>
              <a:gd name="connisteX3" fmla="*/ 1524000 w 1524000"/>
              <a:gd name="connsiteY3" fmla="*/ 762000 h 1524000"/>
              <a:gd name="connisteX4" fmla="*/ 1524000 w 1524000"/>
              <a:gd name="connsiteY4" fmla="*/ 762000 h 1524000"/>
              <a:gd name="connisteX5" fmla="*/ 762000 w 1524000"/>
              <a:gd name="connsiteY5" fmla="*/ 1524000 h 1524000"/>
              <a:gd name="connisteX6" fmla="*/ 762000 w 1524000"/>
              <a:gd name="connsiteY6" fmla="*/ 1524000 h 1524000"/>
              <a:gd name="connisteX7" fmla="*/ 0 w 1524000"/>
              <a:gd name="connsiteY7" fmla="*/ 762000 h 1524000"/>
              <a:gd name="connisteX8" fmla="*/ 0 w 1524000"/>
              <a:gd name="connsiteY8" fmla="*/ 762000 h 1524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r" b="b"/>
            <a:pathLst>
              <a:path w="1524000" h="1524000">
                <a:moveTo>
                  <a:pt x="0" y="762000"/>
                </a:moveTo>
                <a:cubicBezTo>
                  <a:pt x="0" y="341159"/>
                  <a:pt x="341159" y="0"/>
                  <a:pt x="762000" y="0"/>
                </a:cubicBezTo>
                <a:lnTo>
                  <a:pt x="762000" y="0"/>
                </a:lnTo>
                <a:cubicBezTo>
                  <a:pt x="1182841" y="0"/>
                  <a:pt x="1524000" y="341159"/>
                  <a:pt x="1524000" y="762000"/>
                </a:cubicBezTo>
                <a:lnTo>
                  <a:pt x="1524000" y="762000"/>
                </a:lnTo>
                <a:cubicBezTo>
                  <a:pt x="1524000" y="1182841"/>
                  <a:pt x="1182841" y="1524000"/>
                  <a:pt x="762000" y="1524000"/>
                </a:cubicBezTo>
                <a:lnTo>
                  <a:pt x="762000" y="1524000"/>
                </a:lnTo>
                <a:cubicBezTo>
                  <a:pt x="341159" y="1524000"/>
                  <a:pt x="0" y="1182841"/>
                  <a:pt x="0" y="762000"/>
                </a:cubicBezTo>
                <a:lnTo>
                  <a:pt x="0" y="7620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</a:lvl1pPr>
            <a:lvl2pPr>
              <a:buNone/>
            </a:lvl2pPr>
            <a:lvl3pPr>
              <a:buNone/>
            </a:lvl3pPr>
            <a:lvl4pPr>
              <a:buNone/>
            </a:lvl4pPr>
            <a:lvl5pPr>
              <a:buNone/>
            </a:lvl5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 </a:t>
            </a:r>
          </a:p>
        </p:txBody>
      </p:sp>
      <p:sp>
        <p:nvSpPr>
          <p:cNvPr id="1049239" name="图片占位符 16"/>
          <p:cNvSpPr>
            <a:spLocks noGrp="1"/>
          </p:cNvSpPr>
          <p:nvPr>
            <p:ph type="pic" idx="16394" hasCustomPrompt="1"/>
            <p:custDataLst>
              <p:tags r:id="rId10"/>
            </p:custDataLst>
          </p:nvPr>
        </p:nvSpPr>
        <p:spPr>
          <a:xfrm>
            <a:off x="5689600" y="2463800"/>
            <a:ext cx="812800" cy="81280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 </a:t>
            </a:r>
          </a:p>
        </p:txBody>
      </p:sp>
      <p:sp>
        <p:nvSpPr>
          <p:cNvPr id="1049240" name="文本占位符 17"/>
          <p:cNvSpPr>
            <a:spLocks noGrp="1"/>
          </p:cNvSpPr>
          <p:nvPr>
            <p:ph type="body" idx="16388" hasCustomPrompt="1"/>
            <p:custDataLst>
              <p:tags r:id="rId11"/>
            </p:custDataLst>
          </p:nvPr>
        </p:nvSpPr>
        <p:spPr>
          <a:xfrm>
            <a:off x="4470400" y="3886200"/>
            <a:ext cx="3251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单击此处添加项标题</a:t>
            </a:r>
          </a:p>
        </p:txBody>
      </p:sp>
      <p:sp>
        <p:nvSpPr>
          <p:cNvPr id="1049241" name="文本占位符 18"/>
          <p:cNvSpPr>
            <a:spLocks noGrp="1"/>
          </p:cNvSpPr>
          <p:nvPr>
            <p:ph type="body" idx="16389" hasCustomPrompt="1"/>
            <p:custDataLst>
              <p:tags r:id="rId12"/>
            </p:custDataLst>
          </p:nvPr>
        </p:nvSpPr>
        <p:spPr>
          <a:xfrm>
            <a:off x="4470400" y="4445000"/>
            <a:ext cx="32512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单击此处添加项正文</a:t>
            </a:r>
          </a:p>
        </p:txBody>
      </p:sp>
      <p:sp>
        <p:nvSpPr>
          <p:cNvPr id="1049242" name="装饰  9"/>
          <p:cNvSpPr>
            <a:spLocks noGrp="1"/>
          </p:cNvSpPr>
          <p:nvPr>
            <p:ph type="body" idx="16397" hasCustomPrompt="1"/>
            <p:custDataLst>
              <p:tags r:id="rId13"/>
            </p:custDataLst>
          </p:nvPr>
        </p:nvSpPr>
        <p:spPr>
          <a:xfrm>
            <a:off x="9194800" y="2108200"/>
            <a:ext cx="1524000" cy="1524000"/>
          </a:xfrm>
          <a:custGeom>
            <a:avLst/>
            <a:gdLst>
              <a:gd name="connisteX0" fmla="*/ 0 w 1524000"/>
              <a:gd name="connsiteY0" fmla="*/ 762000 h 1524000"/>
              <a:gd name="connisteX1" fmla="*/ 762000 w 1524000"/>
              <a:gd name="connsiteY1" fmla="*/ 0 h 1524000"/>
              <a:gd name="connisteX2" fmla="*/ 762000 w 1524000"/>
              <a:gd name="connsiteY2" fmla="*/ 0 h 1524000"/>
              <a:gd name="connisteX3" fmla="*/ 1524000 w 1524000"/>
              <a:gd name="connsiteY3" fmla="*/ 762000 h 1524000"/>
              <a:gd name="connisteX4" fmla="*/ 1524000 w 1524000"/>
              <a:gd name="connsiteY4" fmla="*/ 762000 h 1524000"/>
              <a:gd name="connisteX5" fmla="*/ 762000 w 1524000"/>
              <a:gd name="connsiteY5" fmla="*/ 1524000 h 1524000"/>
              <a:gd name="connisteX6" fmla="*/ 762000 w 1524000"/>
              <a:gd name="connsiteY6" fmla="*/ 1524000 h 1524000"/>
              <a:gd name="connisteX7" fmla="*/ 0 w 1524000"/>
              <a:gd name="connsiteY7" fmla="*/ 762000 h 1524000"/>
              <a:gd name="connisteX8" fmla="*/ 0 w 1524000"/>
              <a:gd name="connsiteY8" fmla="*/ 762000 h 1524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r" b="b"/>
            <a:pathLst>
              <a:path w="1524000" h="1524000">
                <a:moveTo>
                  <a:pt x="0" y="762000"/>
                </a:moveTo>
                <a:cubicBezTo>
                  <a:pt x="0" y="341159"/>
                  <a:pt x="341159" y="0"/>
                  <a:pt x="762000" y="0"/>
                </a:cubicBezTo>
                <a:lnTo>
                  <a:pt x="762000" y="0"/>
                </a:lnTo>
                <a:cubicBezTo>
                  <a:pt x="1182841" y="0"/>
                  <a:pt x="1524000" y="341159"/>
                  <a:pt x="1524000" y="762000"/>
                </a:cubicBezTo>
                <a:lnTo>
                  <a:pt x="1524000" y="762000"/>
                </a:lnTo>
                <a:cubicBezTo>
                  <a:pt x="1524000" y="1182841"/>
                  <a:pt x="1182841" y="1524000"/>
                  <a:pt x="762000" y="1524000"/>
                </a:cubicBezTo>
                <a:lnTo>
                  <a:pt x="762000" y="1524000"/>
                </a:lnTo>
                <a:cubicBezTo>
                  <a:pt x="341159" y="1524000"/>
                  <a:pt x="0" y="1182841"/>
                  <a:pt x="0" y="762000"/>
                </a:cubicBezTo>
                <a:lnTo>
                  <a:pt x="0" y="7620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</a:lvl1pPr>
            <a:lvl2pPr>
              <a:buNone/>
            </a:lvl2pPr>
            <a:lvl3pPr>
              <a:buNone/>
            </a:lvl3pPr>
            <a:lvl4pPr>
              <a:buNone/>
            </a:lvl4pPr>
            <a:lvl5pPr>
              <a:buNone/>
            </a:lvl5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 </a:t>
            </a:r>
          </a:p>
        </p:txBody>
      </p:sp>
      <p:sp>
        <p:nvSpPr>
          <p:cNvPr id="1049243" name="图片占位符 20"/>
          <p:cNvSpPr>
            <a:spLocks noGrp="1"/>
          </p:cNvSpPr>
          <p:nvPr>
            <p:ph type="pic" idx="16396" hasCustomPrompt="1"/>
            <p:custDataLst>
              <p:tags r:id="rId14"/>
            </p:custDataLst>
          </p:nvPr>
        </p:nvSpPr>
        <p:spPr>
          <a:xfrm>
            <a:off x="9550400" y="2463800"/>
            <a:ext cx="812800" cy="81280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 </a:t>
            </a:r>
          </a:p>
        </p:txBody>
      </p:sp>
      <p:sp>
        <p:nvSpPr>
          <p:cNvPr id="1049244" name="文本占位符 21"/>
          <p:cNvSpPr>
            <a:spLocks noGrp="1"/>
          </p:cNvSpPr>
          <p:nvPr>
            <p:ph type="body" idx="16390" hasCustomPrompt="1"/>
            <p:custDataLst>
              <p:tags r:id="rId15"/>
            </p:custDataLst>
          </p:nvPr>
        </p:nvSpPr>
        <p:spPr>
          <a:xfrm>
            <a:off x="8331200" y="3886200"/>
            <a:ext cx="3251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单击此处添加项标题</a:t>
            </a:r>
          </a:p>
        </p:txBody>
      </p:sp>
      <p:sp>
        <p:nvSpPr>
          <p:cNvPr id="1049245" name="文本占位符 22"/>
          <p:cNvSpPr>
            <a:spLocks noGrp="1"/>
          </p:cNvSpPr>
          <p:nvPr>
            <p:ph type="body" idx="16391" hasCustomPrompt="1"/>
            <p:custDataLst>
              <p:tags r:id="rId16"/>
            </p:custDataLst>
          </p:nvPr>
        </p:nvSpPr>
        <p:spPr>
          <a:xfrm>
            <a:off x="8331200" y="4445000"/>
            <a:ext cx="32512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单击此处添加项正文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10012_2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208" name="日期占位符 7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2025/11/19</a:t>
            </a:fld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1049209" name="页脚占位符 8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1049210" name="灯片编号占位符 9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‹#›</a:t>
            </a:fld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1049211" name="标题 10"/>
          <p:cNvSpPr>
            <a:spLocks noGrp="1"/>
          </p:cNvSpPr>
          <p:nvPr>
            <p:ph type="ctrTitle" idx="16385" hasCustomPrompt="1"/>
            <p:custDataLst>
              <p:tags r:id="rId4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>
                <a:latin typeface="MiSans DemiBold" charset="0"/>
                <a:ea typeface="MiSans Medium" panose="00000600000000000000" charset="-122"/>
              </a:rPr>
              <a:t>单击此处添加标题</a:t>
            </a:r>
          </a:p>
        </p:txBody>
      </p:sp>
      <p:sp>
        <p:nvSpPr>
          <p:cNvPr id="1049212" name="内容占位符 11"/>
          <p:cNvSpPr>
            <a:spLocks noGrp="1"/>
          </p:cNvSpPr>
          <p:nvPr>
            <p:ph idx="16394" hasCustomPrompt="1"/>
            <p:custDataLst>
              <p:tags r:id="rId5"/>
            </p:custDataLst>
          </p:nvPr>
        </p:nvSpPr>
        <p:spPr>
          <a:xfrm>
            <a:off x="609600" y="1524000"/>
            <a:ext cx="5486400" cy="4724400"/>
          </a:xfrm>
          <a:custGeom>
            <a:avLst/>
            <a:gdLst>
              <a:gd name="connisteX0" fmla="*/ 0 w 5486400"/>
              <a:gd name="connsiteY0" fmla="*/ 203200 h 4724400"/>
              <a:gd name="connisteX1" fmla="*/ 203200 w 5486400"/>
              <a:gd name="connsiteY1" fmla="*/ 0 h 4724400"/>
              <a:gd name="connisteX2" fmla="*/ 5283200 w 5486400"/>
              <a:gd name="connsiteY2" fmla="*/ 0 h 4724400"/>
              <a:gd name="connisteX3" fmla="*/ 5486400 w 5486400"/>
              <a:gd name="connsiteY3" fmla="*/ 203200 h 4724400"/>
              <a:gd name="connisteX4" fmla="*/ 5486400 w 5486400"/>
              <a:gd name="connsiteY4" fmla="*/ 4521200 h 4724400"/>
              <a:gd name="connisteX5" fmla="*/ 5283200 w 5486400"/>
              <a:gd name="connsiteY5" fmla="*/ 4724400 h 4724400"/>
              <a:gd name="connisteX6" fmla="*/ 203200 w 5486400"/>
              <a:gd name="connsiteY6" fmla="*/ 4724400 h 4724400"/>
              <a:gd name="connisteX7" fmla="*/ 0 w 5486400"/>
              <a:gd name="connsiteY7" fmla="*/ 4521200 h 4724400"/>
              <a:gd name="connisteX8" fmla="*/ 0 w 5486400"/>
              <a:gd name="connsiteY8" fmla="*/ 20320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r" b="b"/>
            <a:pathLst>
              <a:path w="5486400" h="4724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283200" y="0"/>
                </a:lnTo>
                <a:cubicBezTo>
                  <a:pt x="5395424" y="0"/>
                  <a:pt x="5486400" y="90976"/>
                  <a:pt x="5486400" y="203200"/>
                </a:cubicBezTo>
                <a:lnTo>
                  <a:pt x="5486400" y="4521200"/>
                </a:lnTo>
                <a:cubicBezTo>
                  <a:pt x="5486400" y="4633424"/>
                  <a:pt x="5395424" y="4724400"/>
                  <a:pt x="5283200" y="4724400"/>
                </a:cubicBezTo>
                <a:lnTo>
                  <a:pt x="203200" y="4724400"/>
                </a:lnTo>
                <a:cubicBezTo>
                  <a:pt x="90976" y="4724400"/>
                  <a:pt x="0" y="4633424"/>
                  <a:pt x="0" y="45212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</a:lvl1pPr>
            <a:lvl2pPr>
              <a:buNone/>
            </a:lvl2pPr>
            <a:lvl3pPr>
              <a:buNone/>
            </a:lvl3pPr>
            <a:lvl4pPr>
              <a:buNone/>
            </a:lvl4pPr>
            <a:lvl5pPr>
              <a:buNone/>
            </a:lvl5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 </a:t>
            </a:r>
          </a:p>
        </p:txBody>
      </p:sp>
      <p:sp>
        <p:nvSpPr>
          <p:cNvPr id="1049213" name="文本占位符 12"/>
          <p:cNvSpPr>
            <a:spLocks noGrp="1"/>
          </p:cNvSpPr>
          <p:nvPr>
            <p:ph type="body" idx="16386" hasCustomPrompt="1"/>
            <p:custDataLst>
              <p:tags r:id="rId6"/>
            </p:custDataLst>
          </p:nvPr>
        </p:nvSpPr>
        <p:spPr>
          <a:xfrm>
            <a:off x="6553200" y="1879600"/>
            <a:ext cx="2286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项标题</a:t>
            </a:r>
          </a:p>
        </p:txBody>
      </p:sp>
      <p:sp>
        <p:nvSpPr>
          <p:cNvPr id="1049214" name="文本占位符 13"/>
          <p:cNvSpPr>
            <a:spLocks noGrp="1"/>
          </p:cNvSpPr>
          <p:nvPr>
            <p:ph type="body" idx="16387" hasCustomPrompt="1"/>
            <p:custDataLst>
              <p:tags r:id="rId7"/>
            </p:custDataLst>
          </p:nvPr>
        </p:nvSpPr>
        <p:spPr>
          <a:xfrm>
            <a:off x="6553200" y="2438400"/>
            <a:ext cx="22860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单击此处添加项正文</a:t>
            </a:r>
          </a:p>
        </p:txBody>
      </p:sp>
      <p:sp>
        <p:nvSpPr>
          <p:cNvPr id="1049215" name="文本占位符 14"/>
          <p:cNvSpPr>
            <a:spLocks noGrp="1"/>
          </p:cNvSpPr>
          <p:nvPr>
            <p:ph type="body" idx="16388" hasCustomPrompt="1"/>
            <p:custDataLst>
              <p:tags r:id="rId8"/>
            </p:custDataLst>
          </p:nvPr>
        </p:nvSpPr>
        <p:spPr>
          <a:xfrm>
            <a:off x="9296400" y="1879600"/>
            <a:ext cx="2286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项标题</a:t>
            </a:r>
          </a:p>
        </p:txBody>
      </p:sp>
      <p:sp>
        <p:nvSpPr>
          <p:cNvPr id="1049216" name="文本占位符 15"/>
          <p:cNvSpPr>
            <a:spLocks noGrp="1"/>
          </p:cNvSpPr>
          <p:nvPr>
            <p:ph type="body" idx="16389" hasCustomPrompt="1"/>
            <p:custDataLst>
              <p:tags r:id="rId9"/>
            </p:custDataLst>
          </p:nvPr>
        </p:nvSpPr>
        <p:spPr>
          <a:xfrm>
            <a:off x="9296400" y="2438400"/>
            <a:ext cx="22860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单击此处添加项正文</a:t>
            </a:r>
          </a:p>
        </p:txBody>
      </p:sp>
      <p:sp>
        <p:nvSpPr>
          <p:cNvPr id="1049217" name="文本占位符 16"/>
          <p:cNvSpPr>
            <a:spLocks noGrp="1"/>
          </p:cNvSpPr>
          <p:nvPr>
            <p:ph type="body" idx="16390" hasCustomPrompt="1"/>
            <p:custDataLst>
              <p:tags r:id="rId10"/>
            </p:custDataLst>
          </p:nvPr>
        </p:nvSpPr>
        <p:spPr>
          <a:xfrm>
            <a:off x="6553200" y="4114800"/>
            <a:ext cx="2286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项标题</a:t>
            </a:r>
          </a:p>
        </p:txBody>
      </p:sp>
      <p:sp>
        <p:nvSpPr>
          <p:cNvPr id="1049218" name="文本占位符 17"/>
          <p:cNvSpPr>
            <a:spLocks noGrp="1"/>
          </p:cNvSpPr>
          <p:nvPr>
            <p:ph type="body" idx="16391" hasCustomPrompt="1"/>
            <p:custDataLst>
              <p:tags r:id="rId11"/>
            </p:custDataLst>
          </p:nvPr>
        </p:nvSpPr>
        <p:spPr>
          <a:xfrm>
            <a:off x="6553200" y="4673600"/>
            <a:ext cx="22860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单击此处添加项正文</a:t>
            </a:r>
          </a:p>
        </p:txBody>
      </p:sp>
      <p:sp>
        <p:nvSpPr>
          <p:cNvPr id="1049219" name="文本占位符 18"/>
          <p:cNvSpPr>
            <a:spLocks noGrp="1"/>
          </p:cNvSpPr>
          <p:nvPr>
            <p:ph type="body" idx="16392" hasCustomPrompt="1"/>
            <p:custDataLst>
              <p:tags r:id="rId12"/>
            </p:custDataLst>
          </p:nvPr>
        </p:nvSpPr>
        <p:spPr>
          <a:xfrm>
            <a:off x="9296400" y="4114800"/>
            <a:ext cx="2286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项标题</a:t>
            </a:r>
          </a:p>
        </p:txBody>
      </p:sp>
      <p:sp>
        <p:nvSpPr>
          <p:cNvPr id="1049220" name="文本占位符 19"/>
          <p:cNvSpPr>
            <a:spLocks noGrp="1"/>
          </p:cNvSpPr>
          <p:nvPr>
            <p:ph type="body" idx="16393" hasCustomPrompt="1"/>
            <p:custDataLst>
              <p:tags r:id="rId13"/>
            </p:custDataLst>
          </p:nvPr>
        </p:nvSpPr>
        <p:spPr>
          <a:xfrm>
            <a:off x="9296400" y="4673600"/>
            <a:ext cx="22860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单击此处添加项正文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61_18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92" name="日期占位符 7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2025/11/19</a:t>
            </a:fld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1049193" name="页脚占位符 8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1049194" name="灯片编号占位符 9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‹#›</a:t>
            </a:fld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1049195" name="标题 10"/>
          <p:cNvSpPr>
            <a:spLocks noGrp="1"/>
          </p:cNvSpPr>
          <p:nvPr>
            <p:ph type="ctrTitle" idx="16385" hasCustomPrompt="1"/>
            <p:custDataLst>
              <p:tags r:id="rId4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>
                <a:latin typeface="MiSans DemiBold" charset="0"/>
                <a:ea typeface="MiSans Medium" panose="00000600000000000000" charset="-122"/>
              </a:rPr>
              <a:t>单击此处添加标题</a:t>
            </a:r>
          </a:p>
        </p:txBody>
      </p:sp>
      <p:sp>
        <p:nvSpPr>
          <p:cNvPr id="1049196" name="内容占位符 11"/>
          <p:cNvSpPr>
            <a:spLocks noGrp="1"/>
          </p:cNvSpPr>
          <p:nvPr>
            <p:ph idx="16390" hasCustomPrompt="1"/>
            <p:custDataLst>
              <p:tags r:id="rId5"/>
            </p:custDataLst>
          </p:nvPr>
        </p:nvSpPr>
        <p:spPr>
          <a:xfrm>
            <a:off x="8001000" y="1524000"/>
            <a:ext cx="3581400" cy="4724400"/>
          </a:xfrm>
          <a:custGeom>
            <a:avLst/>
            <a:gdLst>
              <a:gd name="connisteX0" fmla="*/ 0 w 3581400"/>
              <a:gd name="connsiteY0" fmla="*/ 0 h 4724400"/>
              <a:gd name="connisteX1" fmla="*/ 3378200 w 3581400"/>
              <a:gd name="connsiteY1" fmla="*/ 0 h 4724400"/>
              <a:gd name="connisteX2" fmla="*/ 3581400 w 3581400"/>
              <a:gd name="connsiteY2" fmla="*/ 203200 h 4724400"/>
              <a:gd name="connisteX3" fmla="*/ 3581400 w 3581400"/>
              <a:gd name="connsiteY3" fmla="*/ 4521200 h 4724400"/>
              <a:gd name="connisteX4" fmla="*/ 3378200 w 3581400"/>
              <a:gd name="connsiteY4" fmla="*/ 4724400 h 4724400"/>
              <a:gd name="connisteX5" fmla="*/ 0 w 3581400"/>
              <a:gd name="connsiteY5" fmla="*/ 4724400 h 4724400"/>
              <a:gd name="connisteX6" fmla="*/ 0 w 3581400"/>
              <a:gd name="connsiteY6" fmla="*/ 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r" b="b"/>
            <a:pathLst>
              <a:path w="3581400" h="4724400">
                <a:moveTo>
                  <a:pt x="0" y="0"/>
                </a:moveTo>
                <a:lnTo>
                  <a:pt x="3378200" y="0"/>
                </a:lnTo>
                <a:cubicBezTo>
                  <a:pt x="3490424" y="0"/>
                  <a:pt x="3581400" y="90976"/>
                  <a:pt x="3581400" y="203200"/>
                </a:cubicBezTo>
                <a:lnTo>
                  <a:pt x="3581400" y="4521200"/>
                </a:lnTo>
                <a:cubicBezTo>
                  <a:pt x="3581400" y="4633424"/>
                  <a:pt x="3490424" y="4724400"/>
                  <a:pt x="3378200" y="4724400"/>
                </a:cubicBezTo>
                <a:lnTo>
                  <a:pt x="0" y="4724400"/>
                </a:lnTo>
                <a:lnTo>
                  <a:pt x="0" y="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</a:lvl1pPr>
            <a:lvl2pPr>
              <a:buNone/>
            </a:lvl2pPr>
            <a:lvl3pPr>
              <a:buNone/>
            </a:lvl3pPr>
            <a:lvl4pPr>
              <a:buNone/>
            </a:lvl4pPr>
            <a:lvl5pPr>
              <a:buNone/>
            </a:lvl5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 </a:t>
            </a:r>
          </a:p>
        </p:txBody>
      </p:sp>
      <p:sp>
        <p:nvSpPr>
          <p:cNvPr id="1049197" name="装饰  2"/>
          <p:cNvSpPr>
            <a:spLocks noGrp="1"/>
          </p:cNvSpPr>
          <p:nvPr>
            <p:ph type="body" idx="16391" hasCustomPrompt="1"/>
            <p:custDataLst>
              <p:tags r:id="rId6"/>
            </p:custDataLst>
          </p:nvPr>
        </p:nvSpPr>
        <p:spPr>
          <a:xfrm>
            <a:off x="609600" y="1524000"/>
            <a:ext cx="7391400" cy="4724400"/>
          </a:xfrm>
          <a:custGeom>
            <a:avLst/>
            <a:gdLst>
              <a:gd name="connisteX0" fmla="*/ 0 w 7391400"/>
              <a:gd name="connsiteY0" fmla="*/ 203200 h 4724400"/>
              <a:gd name="connisteX1" fmla="*/ 203200 w 7391400"/>
              <a:gd name="connsiteY1" fmla="*/ 0 h 4724400"/>
              <a:gd name="connisteX2" fmla="*/ 7391400 w 7391400"/>
              <a:gd name="connsiteY2" fmla="*/ 0 h 4724400"/>
              <a:gd name="connisteX3" fmla="*/ 7391400 w 7391400"/>
              <a:gd name="connsiteY3" fmla="*/ 4724400 h 4724400"/>
              <a:gd name="connisteX4" fmla="*/ 203200 w 7391400"/>
              <a:gd name="connsiteY4" fmla="*/ 4724400 h 4724400"/>
              <a:gd name="connisteX5" fmla="*/ 0 w 7391400"/>
              <a:gd name="connsiteY5" fmla="*/ 4521200 h 4724400"/>
              <a:gd name="connisteX6" fmla="*/ 0 w 7391400"/>
              <a:gd name="connsiteY6" fmla="*/ 20320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r" b="b"/>
            <a:pathLst>
              <a:path w="7391400" h="4724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7391400" y="0"/>
                </a:lnTo>
                <a:lnTo>
                  <a:pt x="7391400" y="4724400"/>
                </a:lnTo>
                <a:lnTo>
                  <a:pt x="203200" y="4724400"/>
                </a:lnTo>
                <a:cubicBezTo>
                  <a:pt x="90976" y="4724400"/>
                  <a:pt x="0" y="4633424"/>
                  <a:pt x="0" y="4521200"/>
                </a:cubicBezTo>
                <a:lnTo>
                  <a:pt x="0" y="2032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</a:lvl1pPr>
            <a:lvl2pPr>
              <a:buNone/>
            </a:lvl2pPr>
            <a:lvl3pPr>
              <a:buNone/>
            </a:lvl3pPr>
            <a:lvl4pPr>
              <a:buNone/>
            </a:lvl4pPr>
            <a:lvl5pPr>
              <a:buNone/>
            </a:lvl5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 </a:t>
            </a:r>
          </a:p>
        </p:txBody>
      </p:sp>
      <p:sp>
        <p:nvSpPr>
          <p:cNvPr id="1049198" name="文本占位符 13"/>
          <p:cNvSpPr>
            <a:spLocks noGrp="1"/>
          </p:cNvSpPr>
          <p:nvPr>
            <p:ph type="body" idx="16386" hasCustomPrompt="1"/>
            <p:custDataLst>
              <p:tags r:id="rId7"/>
            </p:custDataLst>
          </p:nvPr>
        </p:nvSpPr>
        <p:spPr>
          <a:xfrm>
            <a:off x="1066800" y="2108200"/>
            <a:ext cx="6477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单击此处添加项标题</a:t>
            </a:r>
          </a:p>
        </p:txBody>
      </p:sp>
      <p:sp>
        <p:nvSpPr>
          <p:cNvPr id="1049199" name="文本占位符 14"/>
          <p:cNvSpPr>
            <a:spLocks noGrp="1"/>
          </p:cNvSpPr>
          <p:nvPr>
            <p:ph type="body" idx="16387" hasCustomPrompt="1"/>
            <p:custDataLst>
              <p:tags r:id="rId8"/>
            </p:custDataLst>
          </p:nvPr>
        </p:nvSpPr>
        <p:spPr>
          <a:xfrm>
            <a:off x="1066800" y="2667000"/>
            <a:ext cx="64770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单击此处添加项正文</a:t>
            </a:r>
          </a:p>
        </p:txBody>
      </p:sp>
      <p:sp>
        <p:nvSpPr>
          <p:cNvPr id="1049200" name="文本占位符 15"/>
          <p:cNvSpPr>
            <a:spLocks noGrp="1"/>
          </p:cNvSpPr>
          <p:nvPr>
            <p:ph type="body" idx="16388" hasCustomPrompt="1"/>
            <p:custDataLst>
              <p:tags r:id="rId9"/>
            </p:custDataLst>
          </p:nvPr>
        </p:nvSpPr>
        <p:spPr>
          <a:xfrm>
            <a:off x="1066800" y="4191000"/>
            <a:ext cx="6477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单击此处添加项标题</a:t>
            </a:r>
          </a:p>
        </p:txBody>
      </p:sp>
      <p:sp>
        <p:nvSpPr>
          <p:cNvPr id="1049201" name="文本占位符 16"/>
          <p:cNvSpPr>
            <a:spLocks noGrp="1"/>
          </p:cNvSpPr>
          <p:nvPr>
            <p:ph type="body" idx="16389" hasCustomPrompt="1"/>
            <p:custDataLst>
              <p:tags r:id="rId10"/>
            </p:custDataLst>
          </p:nvPr>
        </p:nvSpPr>
        <p:spPr>
          <a:xfrm>
            <a:off x="1066800" y="4749800"/>
            <a:ext cx="64770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单击此处添加项正文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27_5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71" name="日期占位符 7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2025/11/19</a:t>
            </a:fld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1049172" name="页脚占位符 8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1049173" name="灯片编号占位符 9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‹#›</a:t>
            </a:fld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1049174" name="标题 10"/>
          <p:cNvSpPr>
            <a:spLocks noGrp="1"/>
          </p:cNvSpPr>
          <p:nvPr>
            <p:ph type="ctrTitle" idx="16385" hasCustomPrompt="1"/>
            <p:custDataLst>
              <p:tags r:id="rId4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>
                <a:latin typeface="MiSans DemiBold" charset="0"/>
                <a:ea typeface="MiSans Medium" panose="00000600000000000000" charset="-122"/>
              </a:rPr>
              <a:t>单击此处添加标题</a:t>
            </a:r>
          </a:p>
        </p:txBody>
      </p:sp>
      <p:sp>
        <p:nvSpPr>
          <p:cNvPr id="1049175" name="装饰  1"/>
          <p:cNvSpPr>
            <a:spLocks noGrp="1"/>
          </p:cNvSpPr>
          <p:nvPr>
            <p:ph type="body" idx="16392" hasCustomPrompt="1"/>
            <p:custDataLst>
              <p:tags r:id="rId5"/>
            </p:custDataLst>
          </p:nvPr>
        </p:nvSpPr>
        <p:spPr>
          <a:xfrm>
            <a:off x="609600" y="1955800"/>
            <a:ext cx="1524000" cy="1524000"/>
          </a:xfrm>
          <a:custGeom>
            <a:avLst/>
            <a:gdLst>
              <a:gd name="connisteX0" fmla="*/ 0 w 1524000"/>
              <a:gd name="connsiteY0" fmla="*/ 304800 h 1524000"/>
              <a:gd name="connisteX1" fmla="*/ 304800 w 1524000"/>
              <a:gd name="connsiteY1" fmla="*/ 0 h 1524000"/>
              <a:gd name="connisteX2" fmla="*/ 1219200 w 1524000"/>
              <a:gd name="connsiteY2" fmla="*/ 0 h 1524000"/>
              <a:gd name="connisteX3" fmla="*/ 1524000 w 1524000"/>
              <a:gd name="connsiteY3" fmla="*/ 304800 h 1524000"/>
              <a:gd name="connisteX4" fmla="*/ 1524000 w 1524000"/>
              <a:gd name="connsiteY4" fmla="*/ 1219200 h 1524000"/>
              <a:gd name="connisteX5" fmla="*/ 1219200 w 1524000"/>
              <a:gd name="connsiteY5" fmla="*/ 1524000 h 1524000"/>
              <a:gd name="connisteX6" fmla="*/ 304800 w 1524000"/>
              <a:gd name="connsiteY6" fmla="*/ 1524000 h 1524000"/>
              <a:gd name="connisteX7" fmla="*/ 0 w 1524000"/>
              <a:gd name="connsiteY7" fmla="*/ 1219200 h 1524000"/>
              <a:gd name="connisteX8" fmla="*/ 0 w 1524000"/>
              <a:gd name="connsiteY8" fmla="*/ 304800 h 1524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r" b="b"/>
            <a:pathLst>
              <a:path w="1524000" h="1524000">
                <a:moveTo>
                  <a:pt x="0" y="304800"/>
                </a:moveTo>
                <a:cubicBezTo>
                  <a:pt x="0" y="136464"/>
                  <a:pt x="136464" y="0"/>
                  <a:pt x="304800" y="0"/>
                </a:cubicBezTo>
                <a:lnTo>
                  <a:pt x="1219200" y="0"/>
                </a:lnTo>
                <a:cubicBezTo>
                  <a:pt x="1387536" y="0"/>
                  <a:pt x="1524000" y="136464"/>
                  <a:pt x="1524000" y="304800"/>
                </a:cubicBezTo>
                <a:lnTo>
                  <a:pt x="1524000" y="1219200"/>
                </a:lnTo>
                <a:cubicBezTo>
                  <a:pt x="1524000" y="1387536"/>
                  <a:pt x="1387536" y="1524000"/>
                  <a:pt x="1219200" y="1524000"/>
                </a:cubicBezTo>
                <a:lnTo>
                  <a:pt x="304800" y="1524000"/>
                </a:lnTo>
                <a:cubicBezTo>
                  <a:pt x="136464" y="1524000"/>
                  <a:pt x="0" y="1387536"/>
                  <a:pt x="0" y="1219200"/>
                </a:cubicBezTo>
                <a:lnTo>
                  <a:pt x="0" y="3048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</a:lvl1pPr>
            <a:lvl2pPr>
              <a:buNone/>
            </a:lvl2pPr>
            <a:lvl3pPr>
              <a:buNone/>
            </a:lvl3pPr>
            <a:lvl4pPr>
              <a:buNone/>
            </a:lvl4pPr>
            <a:lvl5pPr>
              <a:buNone/>
            </a:lvl5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 </a:t>
            </a:r>
          </a:p>
        </p:txBody>
      </p:sp>
      <p:sp>
        <p:nvSpPr>
          <p:cNvPr id="1049176" name="文本占位符 12"/>
          <p:cNvSpPr>
            <a:spLocks noGrp="1"/>
          </p:cNvSpPr>
          <p:nvPr>
            <p:ph type="body" idx="16388" hasCustomPrompt="1"/>
            <p:custDataLst>
              <p:tags r:id="rId6"/>
            </p:custDataLst>
          </p:nvPr>
        </p:nvSpPr>
        <p:spPr>
          <a:xfrm>
            <a:off x="920750" y="2336800"/>
            <a:ext cx="901700" cy="762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60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01</a:t>
            </a:r>
          </a:p>
        </p:txBody>
      </p:sp>
      <p:sp>
        <p:nvSpPr>
          <p:cNvPr id="1049177" name="文本占位符 13"/>
          <p:cNvSpPr>
            <a:spLocks noGrp="1"/>
          </p:cNvSpPr>
          <p:nvPr>
            <p:ph type="body" idx="16386" hasCustomPrompt="1"/>
            <p:custDataLst>
              <p:tags r:id="rId7"/>
            </p:custDataLst>
          </p:nvPr>
        </p:nvSpPr>
        <p:spPr>
          <a:xfrm>
            <a:off x="609600" y="3733800"/>
            <a:ext cx="51816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单击此处添加项标题</a:t>
            </a:r>
          </a:p>
        </p:txBody>
      </p:sp>
      <p:sp>
        <p:nvSpPr>
          <p:cNvPr id="1049178" name="文本占位符 14"/>
          <p:cNvSpPr>
            <a:spLocks noGrp="1"/>
          </p:cNvSpPr>
          <p:nvPr>
            <p:ph type="body" idx="16387" hasCustomPrompt="1"/>
            <p:custDataLst>
              <p:tags r:id="rId8"/>
            </p:custDataLst>
          </p:nvPr>
        </p:nvSpPr>
        <p:spPr>
          <a:xfrm>
            <a:off x="609600" y="4292600"/>
            <a:ext cx="5181600" cy="15240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单击此处添加项正文</a:t>
            </a:r>
          </a:p>
        </p:txBody>
      </p:sp>
      <p:sp>
        <p:nvSpPr>
          <p:cNvPr id="1049179" name="装饰  5"/>
          <p:cNvSpPr>
            <a:spLocks noGrp="1"/>
          </p:cNvSpPr>
          <p:nvPr>
            <p:ph type="body" idx="16393" hasCustomPrompt="1"/>
            <p:custDataLst>
              <p:tags r:id="rId9"/>
            </p:custDataLst>
          </p:nvPr>
        </p:nvSpPr>
        <p:spPr>
          <a:xfrm>
            <a:off x="6400800" y="1955800"/>
            <a:ext cx="1524000" cy="1524000"/>
          </a:xfrm>
          <a:custGeom>
            <a:avLst/>
            <a:gdLst>
              <a:gd name="connisteX0" fmla="*/ 0 w 1524000"/>
              <a:gd name="connsiteY0" fmla="*/ 304800 h 1524000"/>
              <a:gd name="connisteX1" fmla="*/ 304800 w 1524000"/>
              <a:gd name="connsiteY1" fmla="*/ 0 h 1524000"/>
              <a:gd name="connisteX2" fmla="*/ 1219200 w 1524000"/>
              <a:gd name="connsiteY2" fmla="*/ 0 h 1524000"/>
              <a:gd name="connisteX3" fmla="*/ 1524000 w 1524000"/>
              <a:gd name="connsiteY3" fmla="*/ 304800 h 1524000"/>
              <a:gd name="connisteX4" fmla="*/ 1524000 w 1524000"/>
              <a:gd name="connsiteY4" fmla="*/ 1219200 h 1524000"/>
              <a:gd name="connisteX5" fmla="*/ 1219200 w 1524000"/>
              <a:gd name="connsiteY5" fmla="*/ 1524000 h 1524000"/>
              <a:gd name="connisteX6" fmla="*/ 304800 w 1524000"/>
              <a:gd name="connsiteY6" fmla="*/ 1524000 h 1524000"/>
              <a:gd name="connisteX7" fmla="*/ 0 w 1524000"/>
              <a:gd name="connsiteY7" fmla="*/ 1219200 h 1524000"/>
              <a:gd name="connisteX8" fmla="*/ 0 w 1524000"/>
              <a:gd name="connsiteY8" fmla="*/ 304800 h 1524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r" b="b"/>
            <a:pathLst>
              <a:path w="1524000" h="1524000">
                <a:moveTo>
                  <a:pt x="0" y="304800"/>
                </a:moveTo>
                <a:cubicBezTo>
                  <a:pt x="0" y="136464"/>
                  <a:pt x="136464" y="0"/>
                  <a:pt x="304800" y="0"/>
                </a:cubicBezTo>
                <a:lnTo>
                  <a:pt x="1219200" y="0"/>
                </a:lnTo>
                <a:cubicBezTo>
                  <a:pt x="1387536" y="0"/>
                  <a:pt x="1524000" y="136464"/>
                  <a:pt x="1524000" y="304800"/>
                </a:cubicBezTo>
                <a:lnTo>
                  <a:pt x="1524000" y="1219200"/>
                </a:lnTo>
                <a:cubicBezTo>
                  <a:pt x="1524000" y="1387536"/>
                  <a:pt x="1387536" y="1524000"/>
                  <a:pt x="1219200" y="1524000"/>
                </a:cubicBezTo>
                <a:lnTo>
                  <a:pt x="304800" y="1524000"/>
                </a:lnTo>
                <a:cubicBezTo>
                  <a:pt x="136464" y="1524000"/>
                  <a:pt x="0" y="1387536"/>
                  <a:pt x="0" y="1219200"/>
                </a:cubicBezTo>
                <a:lnTo>
                  <a:pt x="0" y="3048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</a:lvl1pPr>
            <a:lvl2pPr>
              <a:buNone/>
            </a:lvl2pPr>
            <a:lvl3pPr>
              <a:buNone/>
            </a:lvl3pPr>
            <a:lvl4pPr>
              <a:buNone/>
            </a:lvl4pPr>
            <a:lvl5pPr>
              <a:buNone/>
            </a:lvl5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 </a:t>
            </a:r>
          </a:p>
        </p:txBody>
      </p:sp>
      <p:sp>
        <p:nvSpPr>
          <p:cNvPr id="1049180" name="文本占位符 16"/>
          <p:cNvSpPr>
            <a:spLocks noGrp="1"/>
          </p:cNvSpPr>
          <p:nvPr>
            <p:ph type="body" idx="16391" hasCustomPrompt="1"/>
            <p:custDataLst>
              <p:tags r:id="rId10"/>
            </p:custDataLst>
          </p:nvPr>
        </p:nvSpPr>
        <p:spPr>
          <a:xfrm>
            <a:off x="6711950" y="2336800"/>
            <a:ext cx="901700" cy="762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60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02</a:t>
            </a:r>
          </a:p>
        </p:txBody>
      </p:sp>
      <p:sp>
        <p:nvSpPr>
          <p:cNvPr id="1049181" name="文本占位符 17"/>
          <p:cNvSpPr>
            <a:spLocks noGrp="1"/>
          </p:cNvSpPr>
          <p:nvPr>
            <p:ph type="body" idx="16389" hasCustomPrompt="1"/>
            <p:custDataLst>
              <p:tags r:id="rId11"/>
            </p:custDataLst>
          </p:nvPr>
        </p:nvSpPr>
        <p:spPr>
          <a:xfrm>
            <a:off x="6400800" y="3733800"/>
            <a:ext cx="51816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单击此处添加项标题</a:t>
            </a:r>
          </a:p>
        </p:txBody>
      </p:sp>
      <p:sp>
        <p:nvSpPr>
          <p:cNvPr id="1049182" name="文本占位符 18"/>
          <p:cNvSpPr>
            <a:spLocks noGrp="1"/>
          </p:cNvSpPr>
          <p:nvPr>
            <p:ph type="body" idx="16390" hasCustomPrompt="1"/>
            <p:custDataLst>
              <p:tags r:id="rId12"/>
            </p:custDataLst>
          </p:nvPr>
        </p:nvSpPr>
        <p:spPr>
          <a:xfrm>
            <a:off x="6400800" y="4292600"/>
            <a:ext cx="5181600" cy="15240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单击此处添加项正文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10004_9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52" name="日期占位符 7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2025/11/19</a:t>
            </a:fld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1049153" name="页脚占位符 8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1049154" name="灯片编号占位符 9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‹#›</a:t>
            </a:fld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1049155" name="标题 10"/>
          <p:cNvSpPr>
            <a:spLocks noGrp="1"/>
          </p:cNvSpPr>
          <p:nvPr>
            <p:ph type="ctrTitle" idx="16385" hasCustomPrompt="1"/>
            <p:custDataLst>
              <p:tags r:id="rId4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>
                <a:latin typeface="MiSans DemiBold" charset="0"/>
                <a:ea typeface="MiSans Medium" panose="00000600000000000000" charset="-122"/>
              </a:rPr>
              <a:t>单击此处添加标题</a:t>
            </a:r>
          </a:p>
        </p:txBody>
      </p:sp>
      <p:sp>
        <p:nvSpPr>
          <p:cNvPr id="1049156" name="装饰  1"/>
          <p:cNvSpPr>
            <a:spLocks noGrp="1"/>
          </p:cNvSpPr>
          <p:nvPr>
            <p:ph type="body" idx="16390" hasCustomPrompt="1"/>
            <p:custDataLst>
              <p:tags r:id="rId5"/>
            </p:custDataLst>
          </p:nvPr>
        </p:nvSpPr>
        <p:spPr>
          <a:xfrm>
            <a:off x="609600" y="1930400"/>
            <a:ext cx="5334000" cy="3911600"/>
          </a:xfrm>
          <a:custGeom>
            <a:avLst/>
            <a:gdLst>
              <a:gd name="connisteX0" fmla="*/ 0 w 5334000"/>
              <a:gd name="connsiteY0" fmla="*/ 203200 h 3911600"/>
              <a:gd name="connisteX1" fmla="*/ 203200 w 5334000"/>
              <a:gd name="connsiteY1" fmla="*/ 0 h 3911600"/>
              <a:gd name="connisteX2" fmla="*/ 5130800 w 5334000"/>
              <a:gd name="connsiteY2" fmla="*/ 0 h 3911600"/>
              <a:gd name="connisteX3" fmla="*/ 5334000 w 5334000"/>
              <a:gd name="connsiteY3" fmla="*/ 203200 h 3911600"/>
              <a:gd name="connisteX4" fmla="*/ 5334000 w 5334000"/>
              <a:gd name="connsiteY4" fmla="*/ 3708400 h 3911600"/>
              <a:gd name="connisteX5" fmla="*/ 5130800 w 5334000"/>
              <a:gd name="connsiteY5" fmla="*/ 3911600 h 3911600"/>
              <a:gd name="connisteX6" fmla="*/ 203200 w 5334000"/>
              <a:gd name="connsiteY6" fmla="*/ 3911600 h 3911600"/>
              <a:gd name="connisteX7" fmla="*/ 0 w 5334000"/>
              <a:gd name="connsiteY7" fmla="*/ 3708400 h 3911600"/>
              <a:gd name="connisteX8" fmla="*/ 0 w 5334000"/>
              <a:gd name="connsiteY8" fmla="*/ 203200 h 3911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r" b="b"/>
            <a:pathLst>
              <a:path w="5334000" h="39116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130800" y="0"/>
                </a:lnTo>
                <a:cubicBezTo>
                  <a:pt x="5243024" y="0"/>
                  <a:pt x="5334000" y="90976"/>
                  <a:pt x="5334000" y="203200"/>
                </a:cubicBezTo>
                <a:lnTo>
                  <a:pt x="5334000" y="3708400"/>
                </a:lnTo>
                <a:cubicBezTo>
                  <a:pt x="5334000" y="3820624"/>
                  <a:pt x="5243024" y="3911600"/>
                  <a:pt x="5130800" y="3911600"/>
                </a:cubicBezTo>
                <a:lnTo>
                  <a:pt x="203200" y="3911600"/>
                </a:lnTo>
                <a:cubicBezTo>
                  <a:pt x="90976" y="3911600"/>
                  <a:pt x="0" y="3820624"/>
                  <a:pt x="0" y="37084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</a:lvl1pPr>
            <a:lvl2pPr>
              <a:buNone/>
            </a:lvl2pPr>
            <a:lvl3pPr>
              <a:buNone/>
            </a:lvl3pPr>
            <a:lvl4pPr>
              <a:buNone/>
            </a:lvl4pPr>
            <a:lvl5pPr>
              <a:buNone/>
            </a:lvl5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 </a:t>
            </a:r>
          </a:p>
        </p:txBody>
      </p:sp>
      <p:sp>
        <p:nvSpPr>
          <p:cNvPr id="1049157" name="文本占位符 12"/>
          <p:cNvSpPr>
            <a:spLocks noGrp="1"/>
          </p:cNvSpPr>
          <p:nvPr>
            <p:ph type="body" idx="16386" hasCustomPrompt="1"/>
            <p:custDataLst>
              <p:tags r:id="rId6"/>
            </p:custDataLst>
          </p:nvPr>
        </p:nvSpPr>
        <p:spPr>
          <a:xfrm>
            <a:off x="914400" y="2692400"/>
            <a:ext cx="4724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单击此处添加项标题</a:t>
            </a:r>
          </a:p>
        </p:txBody>
      </p:sp>
      <p:sp>
        <p:nvSpPr>
          <p:cNvPr id="1049158" name="文本占位符 13"/>
          <p:cNvSpPr>
            <a:spLocks noGrp="1"/>
          </p:cNvSpPr>
          <p:nvPr>
            <p:ph type="body" idx="16387" hasCustomPrompt="1"/>
            <p:custDataLst>
              <p:tags r:id="rId7"/>
            </p:custDataLst>
          </p:nvPr>
        </p:nvSpPr>
        <p:spPr>
          <a:xfrm>
            <a:off x="914400" y="3251200"/>
            <a:ext cx="47244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单击此处添加项正文</a:t>
            </a:r>
          </a:p>
        </p:txBody>
      </p:sp>
      <p:sp>
        <p:nvSpPr>
          <p:cNvPr id="1049159" name="装饰  4"/>
          <p:cNvSpPr>
            <a:spLocks noGrp="1"/>
          </p:cNvSpPr>
          <p:nvPr>
            <p:ph type="body" idx="16391" hasCustomPrompt="1"/>
            <p:custDataLst>
              <p:tags r:id="rId8"/>
            </p:custDataLst>
          </p:nvPr>
        </p:nvSpPr>
        <p:spPr>
          <a:xfrm>
            <a:off x="6248400" y="1930400"/>
            <a:ext cx="5334000" cy="3911600"/>
          </a:xfrm>
          <a:custGeom>
            <a:avLst/>
            <a:gdLst>
              <a:gd name="connisteX0" fmla="*/ 0 w 5334000"/>
              <a:gd name="connsiteY0" fmla="*/ 203200 h 3911600"/>
              <a:gd name="connisteX1" fmla="*/ 203200 w 5334000"/>
              <a:gd name="connsiteY1" fmla="*/ 0 h 3911600"/>
              <a:gd name="connisteX2" fmla="*/ 5130800 w 5334000"/>
              <a:gd name="connsiteY2" fmla="*/ 0 h 3911600"/>
              <a:gd name="connisteX3" fmla="*/ 5334000 w 5334000"/>
              <a:gd name="connsiteY3" fmla="*/ 203200 h 3911600"/>
              <a:gd name="connisteX4" fmla="*/ 5334000 w 5334000"/>
              <a:gd name="connsiteY4" fmla="*/ 3708400 h 3911600"/>
              <a:gd name="connisteX5" fmla="*/ 5130800 w 5334000"/>
              <a:gd name="connsiteY5" fmla="*/ 3911600 h 3911600"/>
              <a:gd name="connisteX6" fmla="*/ 203200 w 5334000"/>
              <a:gd name="connsiteY6" fmla="*/ 3911600 h 3911600"/>
              <a:gd name="connisteX7" fmla="*/ 0 w 5334000"/>
              <a:gd name="connsiteY7" fmla="*/ 3708400 h 3911600"/>
              <a:gd name="connisteX8" fmla="*/ 0 w 5334000"/>
              <a:gd name="connsiteY8" fmla="*/ 203200 h 3911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r" b="b"/>
            <a:pathLst>
              <a:path w="5334000" h="39116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130800" y="0"/>
                </a:lnTo>
                <a:cubicBezTo>
                  <a:pt x="5243024" y="0"/>
                  <a:pt x="5334000" y="90976"/>
                  <a:pt x="5334000" y="203200"/>
                </a:cubicBezTo>
                <a:lnTo>
                  <a:pt x="5334000" y="3708400"/>
                </a:lnTo>
                <a:cubicBezTo>
                  <a:pt x="5334000" y="3820624"/>
                  <a:pt x="5243024" y="3911600"/>
                  <a:pt x="5130800" y="3911600"/>
                </a:cubicBezTo>
                <a:lnTo>
                  <a:pt x="203200" y="3911600"/>
                </a:lnTo>
                <a:cubicBezTo>
                  <a:pt x="90976" y="3911600"/>
                  <a:pt x="0" y="3820624"/>
                  <a:pt x="0" y="37084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</a:lvl1pPr>
            <a:lvl2pPr>
              <a:buNone/>
            </a:lvl2pPr>
            <a:lvl3pPr>
              <a:buNone/>
            </a:lvl3pPr>
            <a:lvl4pPr>
              <a:buNone/>
            </a:lvl4pPr>
            <a:lvl5pPr>
              <a:buNone/>
            </a:lvl5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 </a:t>
            </a:r>
          </a:p>
        </p:txBody>
      </p:sp>
      <p:sp>
        <p:nvSpPr>
          <p:cNvPr id="1049160" name="文本占位符 15"/>
          <p:cNvSpPr>
            <a:spLocks noGrp="1"/>
          </p:cNvSpPr>
          <p:nvPr>
            <p:ph type="body" idx="16388" hasCustomPrompt="1"/>
            <p:custDataLst>
              <p:tags r:id="rId9"/>
            </p:custDataLst>
          </p:nvPr>
        </p:nvSpPr>
        <p:spPr>
          <a:xfrm>
            <a:off x="6553200" y="2692400"/>
            <a:ext cx="4724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单击此处添加项标题</a:t>
            </a:r>
          </a:p>
        </p:txBody>
      </p:sp>
      <p:sp>
        <p:nvSpPr>
          <p:cNvPr id="1049161" name="文本占位符 16"/>
          <p:cNvSpPr>
            <a:spLocks noGrp="1"/>
          </p:cNvSpPr>
          <p:nvPr>
            <p:ph type="body" idx="16389" hasCustomPrompt="1"/>
            <p:custDataLst>
              <p:tags r:id="rId10"/>
            </p:custDataLst>
          </p:nvPr>
        </p:nvSpPr>
        <p:spPr>
          <a:xfrm>
            <a:off x="6553200" y="3251200"/>
            <a:ext cx="47244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单击此处添加项正文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10009_18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32" name="日期占位符 7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2025/11/19</a:t>
            </a:fld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1049133" name="页脚占位符 8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1049134" name="灯片编号占位符 9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‹#›</a:t>
            </a:fld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1049135" name="标题 10"/>
          <p:cNvSpPr>
            <a:spLocks noGrp="1"/>
          </p:cNvSpPr>
          <p:nvPr>
            <p:ph type="ctrTitle" idx="16385" hasCustomPrompt="1"/>
            <p:custDataLst>
              <p:tags r:id="rId4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>
                <a:latin typeface="MiSans DemiBold" charset="0"/>
                <a:ea typeface="MiSans Medium" panose="00000600000000000000" charset="-122"/>
              </a:rPr>
              <a:t>单击此处添加标题</a:t>
            </a:r>
          </a:p>
        </p:txBody>
      </p:sp>
      <p:sp>
        <p:nvSpPr>
          <p:cNvPr id="1049136" name="内容占位符 11"/>
          <p:cNvSpPr>
            <a:spLocks noGrp="1"/>
          </p:cNvSpPr>
          <p:nvPr>
            <p:ph idx="16392" hasCustomPrompt="1"/>
            <p:custDataLst>
              <p:tags r:id="rId5"/>
            </p:custDataLst>
          </p:nvPr>
        </p:nvSpPr>
        <p:spPr>
          <a:xfrm>
            <a:off x="609600" y="1524000"/>
            <a:ext cx="3454400" cy="2032000"/>
          </a:xfrm>
          <a:custGeom>
            <a:avLst/>
            <a:gdLst>
              <a:gd name="connisteX0" fmla="*/ 0 w 3454400"/>
              <a:gd name="connsiteY0" fmla="*/ 203200 h 2032000"/>
              <a:gd name="connisteX1" fmla="*/ 203200 w 3454400"/>
              <a:gd name="connsiteY1" fmla="*/ 0 h 2032000"/>
              <a:gd name="connisteX2" fmla="*/ 3251200 w 3454400"/>
              <a:gd name="connsiteY2" fmla="*/ 0 h 2032000"/>
              <a:gd name="connisteX3" fmla="*/ 3454400 w 3454400"/>
              <a:gd name="connsiteY3" fmla="*/ 203200 h 2032000"/>
              <a:gd name="connisteX4" fmla="*/ 3454400 w 3454400"/>
              <a:gd name="connsiteY4" fmla="*/ 1828800 h 2032000"/>
              <a:gd name="connisteX5" fmla="*/ 3251200 w 3454400"/>
              <a:gd name="connsiteY5" fmla="*/ 2032000 h 2032000"/>
              <a:gd name="connisteX6" fmla="*/ 203200 w 3454400"/>
              <a:gd name="connsiteY6" fmla="*/ 2032000 h 2032000"/>
              <a:gd name="connisteX7" fmla="*/ 0 w 3454400"/>
              <a:gd name="connsiteY7" fmla="*/ 1828800 h 2032000"/>
              <a:gd name="connisteX8" fmla="*/ 0 w 3454400"/>
              <a:gd name="connsiteY8" fmla="*/ 203200 h 203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r" b="b"/>
            <a:pathLst>
              <a:path w="3454400" h="20320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1828800"/>
                </a:lnTo>
                <a:cubicBezTo>
                  <a:pt x="3454400" y="1941024"/>
                  <a:pt x="3363424" y="2032000"/>
                  <a:pt x="3251200" y="2032000"/>
                </a:cubicBezTo>
                <a:lnTo>
                  <a:pt x="203200" y="2032000"/>
                </a:lnTo>
                <a:cubicBezTo>
                  <a:pt x="90976" y="2032000"/>
                  <a:pt x="0" y="1941024"/>
                  <a:pt x="0" y="18288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</a:lvl1pPr>
            <a:lvl2pPr>
              <a:buNone/>
            </a:lvl2pPr>
            <a:lvl3pPr>
              <a:buNone/>
            </a:lvl3pPr>
            <a:lvl4pPr>
              <a:buNone/>
            </a:lvl4pPr>
            <a:lvl5pPr>
              <a:buNone/>
            </a:lvl5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 </a:t>
            </a:r>
          </a:p>
        </p:txBody>
      </p:sp>
      <p:sp>
        <p:nvSpPr>
          <p:cNvPr id="1049137" name="文本占位符 12"/>
          <p:cNvSpPr>
            <a:spLocks noGrp="1"/>
          </p:cNvSpPr>
          <p:nvPr>
            <p:ph type="body" idx="16386" hasCustomPrompt="1"/>
            <p:custDataLst>
              <p:tags r:id="rId6"/>
            </p:custDataLst>
          </p:nvPr>
        </p:nvSpPr>
        <p:spPr>
          <a:xfrm>
            <a:off x="609600" y="3860800"/>
            <a:ext cx="3454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单击此处添加项标题</a:t>
            </a:r>
          </a:p>
        </p:txBody>
      </p:sp>
      <p:sp>
        <p:nvSpPr>
          <p:cNvPr id="1049138" name="文本占位符 13"/>
          <p:cNvSpPr>
            <a:spLocks noGrp="1"/>
          </p:cNvSpPr>
          <p:nvPr>
            <p:ph type="body" idx="16387" hasCustomPrompt="1"/>
            <p:custDataLst>
              <p:tags r:id="rId7"/>
            </p:custDataLst>
          </p:nvPr>
        </p:nvSpPr>
        <p:spPr>
          <a:xfrm>
            <a:off x="609600" y="4419600"/>
            <a:ext cx="34544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单击此处添加项正文</a:t>
            </a:r>
          </a:p>
        </p:txBody>
      </p:sp>
      <p:sp>
        <p:nvSpPr>
          <p:cNvPr id="1049139" name="内容占位符 14"/>
          <p:cNvSpPr>
            <a:spLocks noGrp="1"/>
          </p:cNvSpPr>
          <p:nvPr>
            <p:ph idx="16393" hasCustomPrompt="1"/>
            <p:custDataLst>
              <p:tags r:id="rId8"/>
            </p:custDataLst>
          </p:nvPr>
        </p:nvSpPr>
        <p:spPr>
          <a:xfrm>
            <a:off x="4368800" y="1524000"/>
            <a:ext cx="3454400" cy="2032000"/>
          </a:xfrm>
          <a:custGeom>
            <a:avLst/>
            <a:gdLst>
              <a:gd name="connisteX0" fmla="*/ 0 w 3454400"/>
              <a:gd name="connsiteY0" fmla="*/ 203200 h 2032000"/>
              <a:gd name="connisteX1" fmla="*/ 203200 w 3454400"/>
              <a:gd name="connsiteY1" fmla="*/ 0 h 2032000"/>
              <a:gd name="connisteX2" fmla="*/ 3251200 w 3454400"/>
              <a:gd name="connsiteY2" fmla="*/ 0 h 2032000"/>
              <a:gd name="connisteX3" fmla="*/ 3454400 w 3454400"/>
              <a:gd name="connsiteY3" fmla="*/ 203200 h 2032000"/>
              <a:gd name="connisteX4" fmla="*/ 3454400 w 3454400"/>
              <a:gd name="connsiteY4" fmla="*/ 1828800 h 2032000"/>
              <a:gd name="connisteX5" fmla="*/ 3251200 w 3454400"/>
              <a:gd name="connsiteY5" fmla="*/ 2032000 h 2032000"/>
              <a:gd name="connisteX6" fmla="*/ 203200 w 3454400"/>
              <a:gd name="connsiteY6" fmla="*/ 2032000 h 2032000"/>
              <a:gd name="connisteX7" fmla="*/ 0 w 3454400"/>
              <a:gd name="connsiteY7" fmla="*/ 1828800 h 2032000"/>
              <a:gd name="connisteX8" fmla="*/ 0 w 3454400"/>
              <a:gd name="connsiteY8" fmla="*/ 203200 h 203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r" b="b"/>
            <a:pathLst>
              <a:path w="3454400" h="20320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1828800"/>
                </a:lnTo>
                <a:cubicBezTo>
                  <a:pt x="3454400" y="1941024"/>
                  <a:pt x="3363424" y="2032000"/>
                  <a:pt x="3251200" y="2032000"/>
                </a:cubicBezTo>
                <a:lnTo>
                  <a:pt x="203200" y="2032000"/>
                </a:lnTo>
                <a:cubicBezTo>
                  <a:pt x="90976" y="2032000"/>
                  <a:pt x="0" y="1941024"/>
                  <a:pt x="0" y="18288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</a:lvl1pPr>
            <a:lvl2pPr>
              <a:buNone/>
            </a:lvl2pPr>
            <a:lvl3pPr>
              <a:buNone/>
            </a:lvl3pPr>
            <a:lvl4pPr>
              <a:buNone/>
            </a:lvl4pPr>
            <a:lvl5pPr>
              <a:buNone/>
            </a:lvl5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 </a:t>
            </a:r>
          </a:p>
        </p:txBody>
      </p:sp>
      <p:sp>
        <p:nvSpPr>
          <p:cNvPr id="1049140" name="文本占位符 15"/>
          <p:cNvSpPr>
            <a:spLocks noGrp="1"/>
          </p:cNvSpPr>
          <p:nvPr>
            <p:ph type="body" idx="16388" hasCustomPrompt="1"/>
            <p:custDataLst>
              <p:tags r:id="rId9"/>
            </p:custDataLst>
          </p:nvPr>
        </p:nvSpPr>
        <p:spPr>
          <a:xfrm>
            <a:off x="4368800" y="3860800"/>
            <a:ext cx="3454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单击此处添加项标题</a:t>
            </a:r>
          </a:p>
        </p:txBody>
      </p:sp>
      <p:sp>
        <p:nvSpPr>
          <p:cNvPr id="1049141" name="文本占位符 16"/>
          <p:cNvSpPr>
            <a:spLocks noGrp="1"/>
          </p:cNvSpPr>
          <p:nvPr>
            <p:ph type="body" idx="16389" hasCustomPrompt="1"/>
            <p:custDataLst>
              <p:tags r:id="rId10"/>
            </p:custDataLst>
          </p:nvPr>
        </p:nvSpPr>
        <p:spPr>
          <a:xfrm>
            <a:off x="4368800" y="4419600"/>
            <a:ext cx="34544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单击此处添加项正文</a:t>
            </a:r>
          </a:p>
        </p:txBody>
      </p:sp>
      <p:sp>
        <p:nvSpPr>
          <p:cNvPr id="1049142" name="内容占位符 17"/>
          <p:cNvSpPr>
            <a:spLocks noGrp="1"/>
          </p:cNvSpPr>
          <p:nvPr>
            <p:ph idx="16394" hasCustomPrompt="1"/>
            <p:custDataLst>
              <p:tags r:id="rId11"/>
            </p:custDataLst>
          </p:nvPr>
        </p:nvSpPr>
        <p:spPr>
          <a:xfrm>
            <a:off x="8128000" y="1524000"/>
            <a:ext cx="3454400" cy="2032000"/>
          </a:xfrm>
          <a:custGeom>
            <a:avLst/>
            <a:gdLst>
              <a:gd name="connisteX0" fmla="*/ 0 w 3454400"/>
              <a:gd name="connsiteY0" fmla="*/ 203200 h 2032000"/>
              <a:gd name="connisteX1" fmla="*/ 203200 w 3454400"/>
              <a:gd name="connsiteY1" fmla="*/ 0 h 2032000"/>
              <a:gd name="connisteX2" fmla="*/ 3251200 w 3454400"/>
              <a:gd name="connsiteY2" fmla="*/ 0 h 2032000"/>
              <a:gd name="connisteX3" fmla="*/ 3454400 w 3454400"/>
              <a:gd name="connsiteY3" fmla="*/ 203200 h 2032000"/>
              <a:gd name="connisteX4" fmla="*/ 3454400 w 3454400"/>
              <a:gd name="connsiteY4" fmla="*/ 1828800 h 2032000"/>
              <a:gd name="connisteX5" fmla="*/ 3251200 w 3454400"/>
              <a:gd name="connsiteY5" fmla="*/ 2032000 h 2032000"/>
              <a:gd name="connisteX6" fmla="*/ 203200 w 3454400"/>
              <a:gd name="connsiteY6" fmla="*/ 2032000 h 2032000"/>
              <a:gd name="connisteX7" fmla="*/ 0 w 3454400"/>
              <a:gd name="connsiteY7" fmla="*/ 1828800 h 2032000"/>
              <a:gd name="connisteX8" fmla="*/ 0 w 3454400"/>
              <a:gd name="connsiteY8" fmla="*/ 203200 h 203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r" b="b"/>
            <a:pathLst>
              <a:path w="3454400" h="20320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1828800"/>
                </a:lnTo>
                <a:cubicBezTo>
                  <a:pt x="3454400" y="1941024"/>
                  <a:pt x="3363424" y="2032000"/>
                  <a:pt x="3251200" y="2032000"/>
                </a:cubicBezTo>
                <a:lnTo>
                  <a:pt x="203200" y="2032000"/>
                </a:lnTo>
                <a:cubicBezTo>
                  <a:pt x="90976" y="2032000"/>
                  <a:pt x="0" y="1941024"/>
                  <a:pt x="0" y="18288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</a:lvl1pPr>
            <a:lvl2pPr>
              <a:buNone/>
            </a:lvl2pPr>
            <a:lvl3pPr>
              <a:buNone/>
            </a:lvl3pPr>
            <a:lvl4pPr>
              <a:buNone/>
            </a:lvl4pPr>
            <a:lvl5pPr>
              <a:buNone/>
            </a:lvl5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 </a:t>
            </a:r>
          </a:p>
        </p:txBody>
      </p:sp>
      <p:sp>
        <p:nvSpPr>
          <p:cNvPr id="1049143" name="文本占位符 18"/>
          <p:cNvSpPr>
            <a:spLocks noGrp="1"/>
          </p:cNvSpPr>
          <p:nvPr>
            <p:ph type="body" idx="16390" hasCustomPrompt="1"/>
            <p:custDataLst>
              <p:tags r:id="rId12"/>
            </p:custDataLst>
          </p:nvPr>
        </p:nvSpPr>
        <p:spPr>
          <a:xfrm>
            <a:off x="8128000" y="3860800"/>
            <a:ext cx="3454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单击此处添加项标题</a:t>
            </a:r>
          </a:p>
        </p:txBody>
      </p:sp>
      <p:sp>
        <p:nvSpPr>
          <p:cNvPr id="1049144" name="文本占位符 19"/>
          <p:cNvSpPr>
            <a:spLocks noGrp="1"/>
          </p:cNvSpPr>
          <p:nvPr>
            <p:ph type="body" idx="16391" hasCustomPrompt="1"/>
            <p:custDataLst>
              <p:tags r:id="rId13"/>
            </p:custDataLst>
          </p:nvPr>
        </p:nvSpPr>
        <p:spPr>
          <a:xfrm>
            <a:off x="8128000" y="4419600"/>
            <a:ext cx="34544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单击此处添加项正文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57_30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99" name="日期占位符 7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2025/11/19</a:t>
            </a:fld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1049100" name="页脚占位符 8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1049101" name="灯片编号占位符 9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‹#›</a:t>
            </a:fld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1049102" name="标题 10"/>
          <p:cNvSpPr>
            <a:spLocks noGrp="1"/>
          </p:cNvSpPr>
          <p:nvPr>
            <p:ph type="ctrTitle" idx="16385" hasCustomPrompt="1"/>
            <p:custDataLst>
              <p:tags r:id="rId4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>
                <a:latin typeface="MiSans DemiBold" charset="0"/>
                <a:ea typeface="MiSans Medium" panose="00000600000000000000" charset="-122"/>
              </a:rPr>
              <a:t>单击此处添加标题</a:t>
            </a:r>
          </a:p>
        </p:txBody>
      </p:sp>
      <p:sp>
        <p:nvSpPr>
          <p:cNvPr id="1049103" name="装饰  1"/>
          <p:cNvSpPr>
            <a:spLocks noGrp="1"/>
          </p:cNvSpPr>
          <p:nvPr>
            <p:ph type="body" idx="16394" hasCustomPrompt="1"/>
            <p:custDataLst>
              <p:tags r:id="rId5"/>
            </p:custDataLst>
          </p:nvPr>
        </p:nvSpPr>
        <p:spPr>
          <a:xfrm>
            <a:off x="609600" y="3251200"/>
            <a:ext cx="2514600" cy="2997200"/>
          </a:xfrm>
          <a:custGeom>
            <a:avLst/>
            <a:gdLst>
              <a:gd name="connisteX0" fmla="*/ 0 w 2514600"/>
              <a:gd name="connsiteY0" fmla="*/ 0 h 2997200"/>
              <a:gd name="connisteX1" fmla="*/ 2514600 w 2514600"/>
              <a:gd name="connsiteY1" fmla="*/ 0 h 2997200"/>
              <a:gd name="connisteX2" fmla="*/ 2514600 w 2514600"/>
              <a:gd name="connsiteY2" fmla="*/ 2794000 h 2997200"/>
              <a:gd name="connisteX3" fmla="*/ 2311400 w 2514600"/>
              <a:gd name="connsiteY3" fmla="*/ 2997200 h 2997200"/>
              <a:gd name="connisteX4" fmla="*/ 203200 w 2514600"/>
              <a:gd name="connsiteY4" fmla="*/ 2997200 h 2997200"/>
              <a:gd name="connisteX5" fmla="*/ 0 w 2514600"/>
              <a:gd name="connsiteY5" fmla="*/ 2794000 h 2997200"/>
              <a:gd name="connisteX6" fmla="*/ 0 w 2514600"/>
              <a:gd name="connsiteY6" fmla="*/ 0 h 2997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r" b="b"/>
            <a:pathLst>
              <a:path w="2514600" h="2997200">
                <a:moveTo>
                  <a:pt x="0" y="0"/>
                </a:moveTo>
                <a:lnTo>
                  <a:pt x="2514600" y="0"/>
                </a:lnTo>
                <a:lnTo>
                  <a:pt x="2514600" y="2794000"/>
                </a:lnTo>
                <a:cubicBezTo>
                  <a:pt x="2514600" y="2906224"/>
                  <a:pt x="2423624" y="2997200"/>
                  <a:pt x="2311400" y="2997200"/>
                </a:cubicBezTo>
                <a:lnTo>
                  <a:pt x="203200" y="2997200"/>
                </a:lnTo>
                <a:cubicBezTo>
                  <a:pt x="90976" y="2997200"/>
                  <a:pt x="0" y="2906224"/>
                  <a:pt x="0" y="279400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</a:lvl1pPr>
            <a:lvl2pPr>
              <a:buNone/>
            </a:lvl2pPr>
            <a:lvl3pPr>
              <a:buNone/>
            </a:lvl3pPr>
            <a:lvl4pPr>
              <a:buNone/>
            </a:lvl4pPr>
            <a:lvl5pPr>
              <a:buNone/>
            </a:lvl5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 </a:t>
            </a:r>
          </a:p>
        </p:txBody>
      </p:sp>
      <p:sp>
        <p:nvSpPr>
          <p:cNvPr id="1049104" name="图片占位符 12"/>
          <p:cNvSpPr>
            <a:spLocks noGrp="1"/>
          </p:cNvSpPr>
          <p:nvPr>
            <p:ph type="pic" idx="16395" hasCustomPrompt="1"/>
            <p:custDataLst>
              <p:tags r:id="rId6"/>
            </p:custDataLst>
          </p:nvPr>
        </p:nvSpPr>
        <p:spPr>
          <a:xfrm>
            <a:off x="609600" y="1524000"/>
            <a:ext cx="2514600" cy="1727200"/>
          </a:xfrm>
          <a:custGeom>
            <a:avLst/>
            <a:gdLst>
              <a:gd name="connisteX0" fmla="*/ 0 w 2514600"/>
              <a:gd name="connsiteY0" fmla="*/ 203200 h 1727200"/>
              <a:gd name="connisteX1" fmla="*/ 203200 w 2514600"/>
              <a:gd name="connsiteY1" fmla="*/ 0 h 1727200"/>
              <a:gd name="connisteX2" fmla="*/ 2311400 w 2514600"/>
              <a:gd name="connsiteY2" fmla="*/ 0 h 1727200"/>
              <a:gd name="connisteX3" fmla="*/ 2514600 w 2514600"/>
              <a:gd name="connsiteY3" fmla="*/ 203200 h 1727200"/>
              <a:gd name="connisteX4" fmla="*/ 2514600 w 2514600"/>
              <a:gd name="connsiteY4" fmla="*/ 1727200 h 1727200"/>
              <a:gd name="connisteX5" fmla="*/ 0 w 2514600"/>
              <a:gd name="connsiteY5" fmla="*/ 1727200 h 1727200"/>
              <a:gd name="connisteX6" fmla="*/ 0 w 2514600"/>
              <a:gd name="connsiteY6" fmla="*/ 203200 h 1727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r" b="b"/>
            <a:pathLst>
              <a:path w="2514600" h="17272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2311400" y="0"/>
                </a:lnTo>
                <a:cubicBezTo>
                  <a:pt x="2423624" y="0"/>
                  <a:pt x="2514600" y="90976"/>
                  <a:pt x="2514600" y="203200"/>
                </a:cubicBezTo>
                <a:lnTo>
                  <a:pt x="2514600" y="1727200"/>
                </a:lnTo>
                <a:lnTo>
                  <a:pt x="0" y="1727200"/>
                </a:ln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 </a:t>
            </a:r>
          </a:p>
        </p:txBody>
      </p:sp>
      <p:sp>
        <p:nvSpPr>
          <p:cNvPr id="1049105" name="文本占位符 13"/>
          <p:cNvSpPr>
            <a:spLocks noGrp="1"/>
          </p:cNvSpPr>
          <p:nvPr>
            <p:ph type="body" idx="16386" hasCustomPrompt="1"/>
            <p:custDataLst>
              <p:tags r:id="rId7"/>
            </p:custDataLst>
          </p:nvPr>
        </p:nvSpPr>
        <p:spPr>
          <a:xfrm>
            <a:off x="914400" y="3556000"/>
            <a:ext cx="1905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项标题</a:t>
            </a:r>
          </a:p>
        </p:txBody>
      </p:sp>
      <p:sp>
        <p:nvSpPr>
          <p:cNvPr id="1049106" name="文本占位符 14"/>
          <p:cNvSpPr>
            <a:spLocks noGrp="1"/>
          </p:cNvSpPr>
          <p:nvPr>
            <p:ph type="body" idx="16387" hasCustomPrompt="1"/>
            <p:custDataLst>
              <p:tags r:id="rId8"/>
            </p:custDataLst>
          </p:nvPr>
        </p:nvSpPr>
        <p:spPr>
          <a:xfrm>
            <a:off x="914400" y="4114800"/>
            <a:ext cx="19050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单击此处添加项正文</a:t>
            </a:r>
          </a:p>
        </p:txBody>
      </p:sp>
      <p:sp>
        <p:nvSpPr>
          <p:cNvPr id="1049107" name="装饰  5"/>
          <p:cNvSpPr>
            <a:spLocks noGrp="1"/>
          </p:cNvSpPr>
          <p:nvPr>
            <p:ph type="body" idx="16396" hasCustomPrompt="1"/>
            <p:custDataLst>
              <p:tags r:id="rId9"/>
            </p:custDataLst>
          </p:nvPr>
        </p:nvSpPr>
        <p:spPr>
          <a:xfrm>
            <a:off x="3429000" y="3251200"/>
            <a:ext cx="2514600" cy="2997200"/>
          </a:xfrm>
          <a:custGeom>
            <a:avLst/>
            <a:gdLst>
              <a:gd name="connisteX0" fmla="*/ 0 w 2514600"/>
              <a:gd name="connsiteY0" fmla="*/ 0 h 2997200"/>
              <a:gd name="connisteX1" fmla="*/ 2514600 w 2514600"/>
              <a:gd name="connsiteY1" fmla="*/ 0 h 2997200"/>
              <a:gd name="connisteX2" fmla="*/ 2514600 w 2514600"/>
              <a:gd name="connsiteY2" fmla="*/ 2794000 h 2997200"/>
              <a:gd name="connisteX3" fmla="*/ 2311400 w 2514600"/>
              <a:gd name="connsiteY3" fmla="*/ 2997200 h 2997200"/>
              <a:gd name="connisteX4" fmla="*/ 203200 w 2514600"/>
              <a:gd name="connsiteY4" fmla="*/ 2997200 h 2997200"/>
              <a:gd name="connisteX5" fmla="*/ 0 w 2514600"/>
              <a:gd name="connsiteY5" fmla="*/ 2794000 h 2997200"/>
              <a:gd name="connisteX6" fmla="*/ 0 w 2514600"/>
              <a:gd name="connsiteY6" fmla="*/ 0 h 2997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r" b="b"/>
            <a:pathLst>
              <a:path w="2514600" h="2997200">
                <a:moveTo>
                  <a:pt x="0" y="0"/>
                </a:moveTo>
                <a:lnTo>
                  <a:pt x="2514600" y="0"/>
                </a:lnTo>
                <a:lnTo>
                  <a:pt x="2514600" y="2794000"/>
                </a:lnTo>
                <a:cubicBezTo>
                  <a:pt x="2514600" y="2906224"/>
                  <a:pt x="2423624" y="2997200"/>
                  <a:pt x="2311400" y="2997200"/>
                </a:cubicBezTo>
                <a:lnTo>
                  <a:pt x="203200" y="2997200"/>
                </a:lnTo>
                <a:cubicBezTo>
                  <a:pt x="90976" y="2997200"/>
                  <a:pt x="0" y="2906224"/>
                  <a:pt x="0" y="279400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</a:lvl1pPr>
            <a:lvl2pPr>
              <a:buNone/>
            </a:lvl2pPr>
            <a:lvl3pPr>
              <a:buNone/>
            </a:lvl3pPr>
            <a:lvl4pPr>
              <a:buNone/>
            </a:lvl4pPr>
            <a:lvl5pPr>
              <a:buNone/>
            </a:lvl5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 </a:t>
            </a:r>
          </a:p>
        </p:txBody>
      </p:sp>
      <p:sp>
        <p:nvSpPr>
          <p:cNvPr id="1049108" name="图片占位符 16"/>
          <p:cNvSpPr>
            <a:spLocks noGrp="1"/>
          </p:cNvSpPr>
          <p:nvPr>
            <p:ph type="pic" idx="16397" hasCustomPrompt="1"/>
            <p:custDataLst>
              <p:tags r:id="rId10"/>
            </p:custDataLst>
          </p:nvPr>
        </p:nvSpPr>
        <p:spPr>
          <a:xfrm>
            <a:off x="3429000" y="1524000"/>
            <a:ext cx="2514600" cy="1727200"/>
          </a:xfrm>
          <a:custGeom>
            <a:avLst/>
            <a:gdLst>
              <a:gd name="connisteX0" fmla="*/ 0 w 2514600"/>
              <a:gd name="connsiteY0" fmla="*/ 203200 h 1727200"/>
              <a:gd name="connisteX1" fmla="*/ 203200 w 2514600"/>
              <a:gd name="connsiteY1" fmla="*/ 0 h 1727200"/>
              <a:gd name="connisteX2" fmla="*/ 2311400 w 2514600"/>
              <a:gd name="connsiteY2" fmla="*/ 0 h 1727200"/>
              <a:gd name="connisteX3" fmla="*/ 2514600 w 2514600"/>
              <a:gd name="connsiteY3" fmla="*/ 203200 h 1727200"/>
              <a:gd name="connisteX4" fmla="*/ 2514600 w 2514600"/>
              <a:gd name="connsiteY4" fmla="*/ 1727200 h 1727200"/>
              <a:gd name="connisteX5" fmla="*/ 0 w 2514600"/>
              <a:gd name="connsiteY5" fmla="*/ 1727200 h 1727200"/>
              <a:gd name="connisteX6" fmla="*/ 0 w 2514600"/>
              <a:gd name="connsiteY6" fmla="*/ 203200 h 1727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r" b="b"/>
            <a:pathLst>
              <a:path w="2514600" h="17272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2311400" y="0"/>
                </a:lnTo>
                <a:cubicBezTo>
                  <a:pt x="2423624" y="0"/>
                  <a:pt x="2514600" y="90976"/>
                  <a:pt x="2514600" y="203200"/>
                </a:cubicBezTo>
                <a:lnTo>
                  <a:pt x="2514600" y="1727200"/>
                </a:lnTo>
                <a:lnTo>
                  <a:pt x="0" y="1727200"/>
                </a:ln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 </a:t>
            </a:r>
          </a:p>
        </p:txBody>
      </p:sp>
      <p:sp>
        <p:nvSpPr>
          <p:cNvPr id="1049109" name="文本占位符 17"/>
          <p:cNvSpPr>
            <a:spLocks noGrp="1"/>
          </p:cNvSpPr>
          <p:nvPr>
            <p:ph type="body" idx="16388" hasCustomPrompt="1"/>
            <p:custDataLst>
              <p:tags r:id="rId11"/>
            </p:custDataLst>
          </p:nvPr>
        </p:nvSpPr>
        <p:spPr>
          <a:xfrm>
            <a:off x="3733800" y="3556000"/>
            <a:ext cx="1905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项标题</a:t>
            </a:r>
          </a:p>
        </p:txBody>
      </p:sp>
      <p:sp>
        <p:nvSpPr>
          <p:cNvPr id="1049110" name="文本占位符 18"/>
          <p:cNvSpPr>
            <a:spLocks noGrp="1"/>
          </p:cNvSpPr>
          <p:nvPr>
            <p:ph type="body" idx="16389" hasCustomPrompt="1"/>
            <p:custDataLst>
              <p:tags r:id="rId12"/>
            </p:custDataLst>
          </p:nvPr>
        </p:nvSpPr>
        <p:spPr>
          <a:xfrm>
            <a:off x="3733800" y="4114800"/>
            <a:ext cx="19050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单击此处添加项正文</a:t>
            </a:r>
          </a:p>
        </p:txBody>
      </p:sp>
      <p:sp>
        <p:nvSpPr>
          <p:cNvPr id="1049111" name="装饰  9"/>
          <p:cNvSpPr>
            <a:spLocks noGrp="1"/>
          </p:cNvSpPr>
          <p:nvPr>
            <p:ph type="body" idx="16398" hasCustomPrompt="1"/>
            <p:custDataLst>
              <p:tags r:id="rId13"/>
            </p:custDataLst>
          </p:nvPr>
        </p:nvSpPr>
        <p:spPr>
          <a:xfrm>
            <a:off x="6248400" y="3251200"/>
            <a:ext cx="2514600" cy="2997200"/>
          </a:xfrm>
          <a:custGeom>
            <a:avLst/>
            <a:gdLst>
              <a:gd name="connisteX0" fmla="*/ 0 w 2514600"/>
              <a:gd name="connsiteY0" fmla="*/ 0 h 2997200"/>
              <a:gd name="connisteX1" fmla="*/ 2514600 w 2514600"/>
              <a:gd name="connsiteY1" fmla="*/ 0 h 2997200"/>
              <a:gd name="connisteX2" fmla="*/ 2514600 w 2514600"/>
              <a:gd name="connsiteY2" fmla="*/ 2794000 h 2997200"/>
              <a:gd name="connisteX3" fmla="*/ 2311400 w 2514600"/>
              <a:gd name="connsiteY3" fmla="*/ 2997200 h 2997200"/>
              <a:gd name="connisteX4" fmla="*/ 203200 w 2514600"/>
              <a:gd name="connsiteY4" fmla="*/ 2997200 h 2997200"/>
              <a:gd name="connisteX5" fmla="*/ 0 w 2514600"/>
              <a:gd name="connsiteY5" fmla="*/ 2794000 h 2997200"/>
              <a:gd name="connisteX6" fmla="*/ 0 w 2514600"/>
              <a:gd name="connsiteY6" fmla="*/ 0 h 2997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r" b="b"/>
            <a:pathLst>
              <a:path w="2514600" h="2997200">
                <a:moveTo>
                  <a:pt x="0" y="0"/>
                </a:moveTo>
                <a:lnTo>
                  <a:pt x="2514600" y="0"/>
                </a:lnTo>
                <a:lnTo>
                  <a:pt x="2514600" y="2794000"/>
                </a:lnTo>
                <a:cubicBezTo>
                  <a:pt x="2514600" y="2906224"/>
                  <a:pt x="2423624" y="2997200"/>
                  <a:pt x="2311400" y="2997200"/>
                </a:cubicBezTo>
                <a:lnTo>
                  <a:pt x="203200" y="2997200"/>
                </a:lnTo>
                <a:cubicBezTo>
                  <a:pt x="90976" y="2997200"/>
                  <a:pt x="0" y="2906224"/>
                  <a:pt x="0" y="279400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</a:lvl1pPr>
            <a:lvl2pPr>
              <a:buNone/>
            </a:lvl2pPr>
            <a:lvl3pPr>
              <a:buNone/>
            </a:lvl3pPr>
            <a:lvl4pPr>
              <a:buNone/>
            </a:lvl4pPr>
            <a:lvl5pPr>
              <a:buNone/>
            </a:lvl5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 </a:t>
            </a:r>
          </a:p>
        </p:txBody>
      </p:sp>
      <p:sp>
        <p:nvSpPr>
          <p:cNvPr id="1049112" name="图片占位符 20"/>
          <p:cNvSpPr>
            <a:spLocks noGrp="1"/>
          </p:cNvSpPr>
          <p:nvPr>
            <p:ph type="pic" idx="16399" hasCustomPrompt="1"/>
            <p:custDataLst>
              <p:tags r:id="rId14"/>
            </p:custDataLst>
          </p:nvPr>
        </p:nvSpPr>
        <p:spPr>
          <a:xfrm>
            <a:off x="6248400" y="1524000"/>
            <a:ext cx="2514600" cy="1727200"/>
          </a:xfrm>
          <a:custGeom>
            <a:avLst/>
            <a:gdLst>
              <a:gd name="connisteX0" fmla="*/ 0 w 2514600"/>
              <a:gd name="connsiteY0" fmla="*/ 203200 h 1727200"/>
              <a:gd name="connisteX1" fmla="*/ 203200 w 2514600"/>
              <a:gd name="connsiteY1" fmla="*/ 0 h 1727200"/>
              <a:gd name="connisteX2" fmla="*/ 2311400 w 2514600"/>
              <a:gd name="connsiteY2" fmla="*/ 0 h 1727200"/>
              <a:gd name="connisteX3" fmla="*/ 2514600 w 2514600"/>
              <a:gd name="connsiteY3" fmla="*/ 203200 h 1727200"/>
              <a:gd name="connisteX4" fmla="*/ 2514600 w 2514600"/>
              <a:gd name="connsiteY4" fmla="*/ 1727200 h 1727200"/>
              <a:gd name="connisteX5" fmla="*/ 0 w 2514600"/>
              <a:gd name="connsiteY5" fmla="*/ 1727200 h 1727200"/>
              <a:gd name="connisteX6" fmla="*/ 0 w 2514600"/>
              <a:gd name="connsiteY6" fmla="*/ 203200 h 1727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r" b="b"/>
            <a:pathLst>
              <a:path w="2514600" h="17272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2311400" y="0"/>
                </a:lnTo>
                <a:cubicBezTo>
                  <a:pt x="2423624" y="0"/>
                  <a:pt x="2514600" y="90976"/>
                  <a:pt x="2514600" y="203200"/>
                </a:cubicBezTo>
                <a:lnTo>
                  <a:pt x="2514600" y="1727200"/>
                </a:lnTo>
                <a:lnTo>
                  <a:pt x="0" y="1727200"/>
                </a:ln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 </a:t>
            </a:r>
          </a:p>
        </p:txBody>
      </p:sp>
      <p:sp>
        <p:nvSpPr>
          <p:cNvPr id="1049113" name="文本占位符 21"/>
          <p:cNvSpPr>
            <a:spLocks noGrp="1"/>
          </p:cNvSpPr>
          <p:nvPr>
            <p:ph type="body" idx="16390" hasCustomPrompt="1"/>
            <p:custDataLst>
              <p:tags r:id="rId15"/>
            </p:custDataLst>
          </p:nvPr>
        </p:nvSpPr>
        <p:spPr>
          <a:xfrm>
            <a:off x="6553200" y="3556000"/>
            <a:ext cx="1905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项标题</a:t>
            </a:r>
          </a:p>
        </p:txBody>
      </p:sp>
      <p:sp>
        <p:nvSpPr>
          <p:cNvPr id="1049114" name="文本占位符 22"/>
          <p:cNvSpPr>
            <a:spLocks noGrp="1"/>
          </p:cNvSpPr>
          <p:nvPr>
            <p:ph type="body" idx="16391" hasCustomPrompt="1"/>
            <p:custDataLst>
              <p:tags r:id="rId16"/>
            </p:custDataLst>
          </p:nvPr>
        </p:nvSpPr>
        <p:spPr>
          <a:xfrm>
            <a:off x="6553200" y="4114800"/>
            <a:ext cx="19050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单击此处添加项正文</a:t>
            </a:r>
          </a:p>
        </p:txBody>
      </p:sp>
      <p:sp>
        <p:nvSpPr>
          <p:cNvPr id="1049115" name="装饰  3"/>
          <p:cNvSpPr>
            <a:spLocks noGrp="1"/>
          </p:cNvSpPr>
          <p:nvPr>
            <p:ph type="body" idx="16400" hasCustomPrompt="1"/>
            <p:custDataLst>
              <p:tags r:id="rId17"/>
            </p:custDataLst>
          </p:nvPr>
        </p:nvSpPr>
        <p:spPr>
          <a:xfrm>
            <a:off x="9067800" y="3251200"/>
            <a:ext cx="2514600" cy="2997200"/>
          </a:xfrm>
          <a:custGeom>
            <a:avLst/>
            <a:gdLst>
              <a:gd name="connisteX0" fmla="*/ 0 w 2514600"/>
              <a:gd name="connsiteY0" fmla="*/ 0 h 2997200"/>
              <a:gd name="connisteX1" fmla="*/ 2514600 w 2514600"/>
              <a:gd name="connsiteY1" fmla="*/ 0 h 2997200"/>
              <a:gd name="connisteX2" fmla="*/ 2514600 w 2514600"/>
              <a:gd name="connsiteY2" fmla="*/ 2794000 h 2997200"/>
              <a:gd name="connisteX3" fmla="*/ 2311400 w 2514600"/>
              <a:gd name="connsiteY3" fmla="*/ 2997200 h 2997200"/>
              <a:gd name="connisteX4" fmla="*/ 203200 w 2514600"/>
              <a:gd name="connsiteY4" fmla="*/ 2997200 h 2997200"/>
              <a:gd name="connisteX5" fmla="*/ 0 w 2514600"/>
              <a:gd name="connsiteY5" fmla="*/ 2794000 h 2997200"/>
              <a:gd name="connisteX6" fmla="*/ 0 w 2514600"/>
              <a:gd name="connsiteY6" fmla="*/ 0 h 2997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r" b="b"/>
            <a:pathLst>
              <a:path w="2514600" h="2997200">
                <a:moveTo>
                  <a:pt x="0" y="0"/>
                </a:moveTo>
                <a:lnTo>
                  <a:pt x="2514600" y="0"/>
                </a:lnTo>
                <a:lnTo>
                  <a:pt x="2514600" y="2794000"/>
                </a:lnTo>
                <a:cubicBezTo>
                  <a:pt x="2514600" y="2906224"/>
                  <a:pt x="2423624" y="2997200"/>
                  <a:pt x="2311400" y="2997200"/>
                </a:cubicBezTo>
                <a:lnTo>
                  <a:pt x="203200" y="2997200"/>
                </a:lnTo>
                <a:cubicBezTo>
                  <a:pt x="90976" y="2997200"/>
                  <a:pt x="0" y="2906224"/>
                  <a:pt x="0" y="279400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</a:lvl1pPr>
            <a:lvl2pPr>
              <a:buNone/>
            </a:lvl2pPr>
            <a:lvl3pPr>
              <a:buNone/>
            </a:lvl3pPr>
            <a:lvl4pPr>
              <a:buNone/>
            </a:lvl4pPr>
            <a:lvl5pPr>
              <a:buNone/>
            </a:lvl5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 </a:t>
            </a:r>
          </a:p>
        </p:txBody>
      </p:sp>
      <p:sp>
        <p:nvSpPr>
          <p:cNvPr id="1049116" name="图片占位符 24"/>
          <p:cNvSpPr>
            <a:spLocks noGrp="1"/>
          </p:cNvSpPr>
          <p:nvPr>
            <p:ph type="pic" idx="16401" hasCustomPrompt="1"/>
            <p:custDataLst>
              <p:tags r:id="rId18"/>
            </p:custDataLst>
          </p:nvPr>
        </p:nvSpPr>
        <p:spPr>
          <a:xfrm>
            <a:off x="9067800" y="1524000"/>
            <a:ext cx="2514600" cy="1727200"/>
          </a:xfrm>
          <a:custGeom>
            <a:avLst/>
            <a:gdLst>
              <a:gd name="connisteX0" fmla="*/ 0 w 2514600"/>
              <a:gd name="connsiteY0" fmla="*/ 203200 h 1727200"/>
              <a:gd name="connisteX1" fmla="*/ 203200 w 2514600"/>
              <a:gd name="connsiteY1" fmla="*/ 0 h 1727200"/>
              <a:gd name="connisteX2" fmla="*/ 2311400 w 2514600"/>
              <a:gd name="connsiteY2" fmla="*/ 0 h 1727200"/>
              <a:gd name="connisteX3" fmla="*/ 2514600 w 2514600"/>
              <a:gd name="connsiteY3" fmla="*/ 203200 h 1727200"/>
              <a:gd name="connisteX4" fmla="*/ 2514600 w 2514600"/>
              <a:gd name="connsiteY4" fmla="*/ 1727200 h 1727200"/>
              <a:gd name="connisteX5" fmla="*/ 0 w 2514600"/>
              <a:gd name="connsiteY5" fmla="*/ 1727200 h 1727200"/>
              <a:gd name="connisteX6" fmla="*/ 0 w 2514600"/>
              <a:gd name="connsiteY6" fmla="*/ 203200 h 1727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r" b="b"/>
            <a:pathLst>
              <a:path w="2514600" h="17272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2311400" y="0"/>
                </a:lnTo>
                <a:cubicBezTo>
                  <a:pt x="2423624" y="0"/>
                  <a:pt x="2514600" y="90976"/>
                  <a:pt x="2514600" y="203200"/>
                </a:cubicBezTo>
                <a:lnTo>
                  <a:pt x="2514600" y="1727200"/>
                </a:lnTo>
                <a:lnTo>
                  <a:pt x="0" y="1727200"/>
                </a:ln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 </a:t>
            </a:r>
          </a:p>
        </p:txBody>
      </p:sp>
      <p:sp>
        <p:nvSpPr>
          <p:cNvPr id="1049117" name="文本占位符 25"/>
          <p:cNvSpPr>
            <a:spLocks noGrp="1"/>
          </p:cNvSpPr>
          <p:nvPr>
            <p:ph type="body" idx="16392" hasCustomPrompt="1"/>
            <p:custDataLst>
              <p:tags r:id="rId19"/>
            </p:custDataLst>
          </p:nvPr>
        </p:nvSpPr>
        <p:spPr>
          <a:xfrm>
            <a:off x="9372600" y="3556000"/>
            <a:ext cx="1905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项标题</a:t>
            </a:r>
          </a:p>
        </p:txBody>
      </p:sp>
      <p:sp>
        <p:nvSpPr>
          <p:cNvPr id="1049118" name="文本占位符 26"/>
          <p:cNvSpPr>
            <a:spLocks noGrp="1"/>
          </p:cNvSpPr>
          <p:nvPr>
            <p:ph type="body" idx="16393" hasCustomPrompt="1"/>
            <p:custDataLst>
              <p:tags r:id="rId20"/>
            </p:custDataLst>
          </p:nvPr>
        </p:nvSpPr>
        <p:spPr>
          <a:xfrm>
            <a:off x="9372600" y="4114800"/>
            <a:ext cx="19050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单击此处添加项正文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2_17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73" name="日期占位符 7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2025/11/19</a:t>
            </a:fld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1049074" name="页脚占位符 8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1049075" name="灯片编号占位符 9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‹#›</a:t>
            </a:fld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1049076" name="标题 10"/>
          <p:cNvSpPr>
            <a:spLocks noGrp="1"/>
          </p:cNvSpPr>
          <p:nvPr>
            <p:ph type="ctrTitle" idx="16385" hasCustomPrompt="1"/>
            <p:custDataLst>
              <p:tags r:id="rId4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>
                <a:latin typeface="MiSans DemiBold" charset="0"/>
                <a:ea typeface="MiSans Medium" panose="00000600000000000000" charset="-122"/>
              </a:rPr>
              <a:t>单击此处添加标题</a:t>
            </a:r>
          </a:p>
        </p:txBody>
      </p:sp>
      <p:sp>
        <p:nvSpPr>
          <p:cNvPr id="1049077" name="装饰  1"/>
          <p:cNvSpPr>
            <a:spLocks noGrp="1"/>
          </p:cNvSpPr>
          <p:nvPr>
            <p:ph type="body" idx="16392" hasCustomPrompt="1"/>
            <p:custDataLst>
              <p:tags r:id="rId5"/>
            </p:custDataLst>
          </p:nvPr>
        </p:nvSpPr>
        <p:spPr>
          <a:xfrm>
            <a:off x="609600" y="3556000"/>
            <a:ext cx="3454400" cy="2692400"/>
          </a:xfrm>
          <a:custGeom>
            <a:avLst/>
            <a:gdLst>
              <a:gd name="connisteX0" fmla="*/ 0 w 3454400"/>
              <a:gd name="connsiteY0" fmla="*/ 0 h 2692400"/>
              <a:gd name="connisteX1" fmla="*/ 3454400 w 3454400"/>
              <a:gd name="connsiteY1" fmla="*/ 0 h 2692400"/>
              <a:gd name="connisteX2" fmla="*/ 3454400 w 3454400"/>
              <a:gd name="connsiteY2" fmla="*/ 2489200 h 2692400"/>
              <a:gd name="connisteX3" fmla="*/ 3251200 w 3454400"/>
              <a:gd name="connsiteY3" fmla="*/ 2692400 h 2692400"/>
              <a:gd name="connisteX4" fmla="*/ 203200 w 3454400"/>
              <a:gd name="connsiteY4" fmla="*/ 2692400 h 2692400"/>
              <a:gd name="connisteX5" fmla="*/ 0 w 3454400"/>
              <a:gd name="connsiteY5" fmla="*/ 2489200 h 2692400"/>
              <a:gd name="connisteX6" fmla="*/ 0 w 3454400"/>
              <a:gd name="connsiteY6" fmla="*/ 0 h 2692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r" b="b"/>
            <a:pathLst>
              <a:path w="3454400" h="2692400">
                <a:moveTo>
                  <a:pt x="0" y="0"/>
                </a:moveTo>
                <a:lnTo>
                  <a:pt x="3454400" y="0"/>
                </a:lnTo>
                <a:lnTo>
                  <a:pt x="3454400" y="2489200"/>
                </a:lnTo>
                <a:cubicBezTo>
                  <a:pt x="3454400" y="2601424"/>
                  <a:pt x="3363424" y="2692400"/>
                  <a:pt x="3251200" y="2692400"/>
                </a:cubicBezTo>
                <a:lnTo>
                  <a:pt x="203200" y="2692400"/>
                </a:lnTo>
                <a:cubicBezTo>
                  <a:pt x="90976" y="2692400"/>
                  <a:pt x="0" y="2601424"/>
                  <a:pt x="0" y="248920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</a:lvl1pPr>
            <a:lvl2pPr>
              <a:buNone/>
            </a:lvl2pPr>
            <a:lvl3pPr>
              <a:buNone/>
            </a:lvl3pPr>
            <a:lvl4pPr>
              <a:buNone/>
            </a:lvl4pPr>
            <a:lvl5pPr>
              <a:buNone/>
            </a:lvl5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 </a:t>
            </a:r>
          </a:p>
        </p:txBody>
      </p:sp>
      <p:sp>
        <p:nvSpPr>
          <p:cNvPr id="1049078" name="图片占位符 12"/>
          <p:cNvSpPr>
            <a:spLocks noGrp="1"/>
          </p:cNvSpPr>
          <p:nvPr>
            <p:ph type="pic" idx="16393" hasCustomPrompt="1"/>
            <p:custDataLst>
              <p:tags r:id="rId6"/>
            </p:custDataLst>
          </p:nvPr>
        </p:nvSpPr>
        <p:spPr>
          <a:xfrm>
            <a:off x="609600" y="1524000"/>
            <a:ext cx="3454400" cy="2032000"/>
          </a:xfrm>
          <a:custGeom>
            <a:avLst/>
            <a:gdLst>
              <a:gd name="connisteX0" fmla="*/ 0 w 3454400"/>
              <a:gd name="connsiteY0" fmla="*/ 203200 h 2032000"/>
              <a:gd name="connisteX1" fmla="*/ 203200 w 3454400"/>
              <a:gd name="connsiteY1" fmla="*/ 0 h 2032000"/>
              <a:gd name="connisteX2" fmla="*/ 3251200 w 3454400"/>
              <a:gd name="connsiteY2" fmla="*/ 0 h 2032000"/>
              <a:gd name="connisteX3" fmla="*/ 3454400 w 3454400"/>
              <a:gd name="connsiteY3" fmla="*/ 203200 h 2032000"/>
              <a:gd name="connisteX4" fmla="*/ 3454400 w 3454400"/>
              <a:gd name="connsiteY4" fmla="*/ 2032000 h 2032000"/>
              <a:gd name="connisteX5" fmla="*/ 0 w 3454400"/>
              <a:gd name="connsiteY5" fmla="*/ 2032000 h 2032000"/>
              <a:gd name="connisteX6" fmla="*/ 0 w 3454400"/>
              <a:gd name="connsiteY6" fmla="*/ 203200 h 203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r" b="b"/>
            <a:pathLst>
              <a:path w="3454400" h="20320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2032000"/>
                </a:lnTo>
                <a:lnTo>
                  <a:pt x="0" y="2032000"/>
                </a:ln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 </a:t>
            </a:r>
          </a:p>
        </p:txBody>
      </p:sp>
      <p:sp>
        <p:nvSpPr>
          <p:cNvPr id="1049079" name="文本占位符 13"/>
          <p:cNvSpPr>
            <a:spLocks noGrp="1"/>
          </p:cNvSpPr>
          <p:nvPr>
            <p:ph type="body" idx="16386" hasCustomPrompt="1"/>
            <p:custDataLst>
              <p:tags r:id="rId7"/>
            </p:custDataLst>
          </p:nvPr>
        </p:nvSpPr>
        <p:spPr>
          <a:xfrm>
            <a:off x="914400" y="3860800"/>
            <a:ext cx="2844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单击添加项标题</a:t>
            </a:r>
          </a:p>
        </p:txBody>
      </p:sp>
      <p:sp>
        <p:nvSpPr>
          <p:cNvPr id="1049080" name="文本占位符 14"/>
          <p:cNvSpPr>
            <a:spLocks noGrp="1"/>
          </p:cNvSpPr>
          <p:nvPr>
            <p:ph type="body" idx="16387" hasCustomPrompt="1"/>
            <p:custDataLst>
              <p:tags r:id="rId8"/>
            </p:custDataLst>
          </p:nvPr>
        </p:nvSpPr>
        <p:spPr>
          <a:xfrm>
            <a:off x="914400" y="4419600"/>
            <a:ext cx="2844800" cy="15240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单击此处添加项正文</a:t>
            </a:r>
          </a:p>
        </p:txBody>
      </p:sp>
      <p:sp>
        <p:nvSpPr>
          <p:cNvPr id="1049081" name="装饰  5"/>
          <p:cNvSpPr>
            <a:spLocks noGrp="1"/>
          </p:cNvSpPr>
          <p:nvPr>
            <p:ph type="body" idx="16394" hasCustomPrompt="1"/>
            <p:custDataLst>
              <p:tags r:id="rId9"/>
            </p:custDataLst>
          </p:nvPr>
        </p:nvSpPr>
        <p:spPr>
          <a:xfrm>
            <a:off x="4368800" y="3556000"/>
            <a:ext cx="3454400" cy="2692400"/>
          </a:xfrm>
          <a:custGeom>
            <a:avLst/>
            <a:gdLst>
              <a:gd name="connisteX0" fmla="*/ 0 w 3454400"/>
              <a:gd name="connsiteY0" fmla="*/ 0 h 2692400"/>
              <a:gd name="connisteX1" fmla="*/ 3454400 w 3454400"/>
              <a:gd name="connsiteY1" fmla="*/ 0 h 2692400"/>
              <a:gd name="connisteX2" fmla="*/ 3454400 w 3454400"/>
              <a:gd name="connsiteY2" fmla="*/ 2489200 h 2692400"/>
              <a:gd name="connisteX3" fmla="*/ 3251200 w 3454400"/>
              <a:gd name="connsiteY3" fmla="*/ 2692400 h 2692400"/>
              <a:gd name="connisteX4" fmla="*/ 203200 w 3454400"/>
              <a:gd name="connsiteY4" fmla="*/ 2692400 h 2692400"/>
              <a:gd name="connisteX5" fmla="*/ 0 w 3454400"/>
              <a:gd name="connsiteY5" fmla="*/ 2489200 h 2692400"/>
              <a:gd name="connisteX6" fmla="*/ 0 w 3454400"/>
              <a:gd name="connsiteY6" fmla="*/ 0 h 2692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r" b="b"/>
            <a:pathLst>
              <a:path w="3454400" h="2692400">
                <a:moveTo>
                  <a:pt x="0" y="0"/>
                </a:moveTo>
                <a:lnTo>
                  <a:pt x="3454400" y="0"/>
                </a:lnTo>
                <a:lnTo>
                  <a:pt x="3454400" y="2489200"/>
                </a:lnTo>
                <a:cubicBezTo>
                  <a:pt x="3454400" y="2601424"/>
                  <a:pt x="3363424" y="2692400"/>
                  <a:pt x="3251200" y="2692400"/>
                </a:cubicBezTo>
                <a:lnTo>
                  <a:pt x="203200" y="2692400"/>
                </a:lnTo>
                <a:cubicBezTo>
                  <a:pt x="90976" y="2692400"/>
                  <a:pt x="0" y="2601424"/>
                  <a:pt x="0" y="248920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</a:lvl1pPr>
            <a:lvl2pPr>
              <a:buNone/>
            </a:lvl2pPr>
            <a:lvl3pPr>
              <a:buNone/>
            </a:lvl3pPr>
            <a:lvl4pPr>
              <a:buNone/>
            </a:lvl4pPr>
            <a:lvl5pPr>
              <a:buNone/>
            </a:lvl5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 </a:t>
            </a:r>
          </a:p>
        </p:txBody>
      </p:sp>
      <p:sp>
        <p:nvSpPr>
          <p:cNvPr id="1049082" name="图片占位符 16"/>
          <p:cNvSpPr>
            <a:spLocks noGrp="1"/>
          </p:cNvSpPr>
          <p:nvPr>
            <p:ph type="pic" idx="16395" hasCustomPrompt="1"/>
            <p:custDataLst>
              <p:tags r:id="rId10"/>
            </p:custDataLst>
          </p:nvPr>
        </p:nvSpPr>
        <p:spPr>
          <a:xfrm>
            <a:off x="4368800" y="1524000"/>
            <a:ext cx="3454400" cy="2032000"/>
          </a:xfrm>
          <a:custGeom>
            <a:avLst/>
            <a:gdLst>
              <a:gd name="connisteX0" fmla="*/ 0 w 3454400"/>
              <a:gd name="connsiteY0" fmla="*/ 203200 h 2032000"/>
              <a:gd name="connisteX1" fmla="*/ 203200 w 3454400"/>
              <a:gd name="connsiteY1" fmla="*/ 0 h 2032000"/>
              <a:gd name="connisteX2" fmla="*/ 3251200 w 3454400"/>
              <a:gd name="connsiteY2" fmla="*/ 0 h 2032000"/>
              <a:gd name="connisteX3" fmla="*/ 3454400 w 3454400"/>
              <a:gd name="connsiteY3" fmla="*/ 203200 h 2032000"/>
              <a:gd name="connisteX4" fmla="*/ 3454400 w 3454400"/>
              <a:gd name="connsiteY4" fmla="*/ 2032000 h 2032000"/>
              <a:gd name="connisteX5" fmla="*/ 0 w 3454400"/>
              <a:gd name="connsiteY5" fmla="*/ 2032000 h 2032000"/>
              <a:gd name="connisteX6" fmla="*/ 0 w 3454400"/>
              <a:gd name="connsiteY6" fmla="*/ 203200 h 203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r" b="b"/>
            <a:pathLst>
              <a:path w="3454400" h="20320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2032000"/>
                </a:lnTo>
                <a:lnTo>
                  <a:pt x="0" y="2032000"/>
                </a:ln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 </a:t>
            </a:r>
          </a:p>
        </p:txBody>
      </p:sp>
      <p:sp>
        <p:nvSpPr>
          <p:cNvPr id="1049083" name="文本占位符 17"/>
          <p:cNvSpPr>
            <a:spLocks noGrp="1"/>
          </p:cNvSpPr>
          <p:nvPr>
            <p:ph type="body" idx="16388" hasCustomPrompt="1"/>
            <p:custDataLst>
              <p:tags r:id="rId11"/>
            </p:custDataLst>
          </p:nvPr>
        </p:nvSpPr>
        <p:spPr>
          <a:xfrm>
            <a:off x="4673600" y="3860800"/>
            <a:ext cx="2844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单击添加项标题</a:t>
            </a:r>
          </a:p>
        </p:txBody>
      </p:sp>
      <p:sp>
        <p:nvSpPr>
          <p:cNvPr id="1049084" name="文本占位符 18"/>
          <p:cNvSpPr>
            <a:spLocks noGrp="1"/>
          </p:cNvSpPr>
          <p:nvPr>
            <p:ph type="body" idx="16389" hasCustomPrompt="1"/>
            <p:custDataLst>
              <p:tags r:id="rId12"/>
            </p:custDataLst>
          </p:nvPr>
        </p:nvSpPr>
        <p:spPr>
          <a:xfrm>
            <a:off x="4673600" y="4419600"/>
            <a:ext cx="2844800" cy="15240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单击此处添加项正文</a:t>
            </a:r>
          </a:p>
        </p:txBody>
      </p:sp>
      <p:sp>
        <p:nvSpPr>
          <p:cNvPr id="1049085" name="装饰  9"/>
          <p:cNvSpPr>
            <a:spLocks noGrp="1"/>
          </p:cNvSpPr>
          <p:nvPr>
            <p:ph type="body" idx="16396" hasCustomPrompt="1"/>
            <p:custDataLst>
              <p:tags r:id="rId13"/>
            </p:custDataLst>
          </p:nvPr>
        </p:nvSpPr>
        <p:spPr>
          <a:xfrm>
            <a:off x="8128000" y="3556000"/>
            <a:ext cx="3454400" cy="2692400"/>
          </a:xfrm>
          <a:custGeom>
            <a:avLst/>
            <a:gdLst>
              <a:gd name="connisteX0" fmla="*/ 0 w 3454400"/>
              <a:gd name="connsiteY0" fmla="*/ 0 h 2692400"/>
              <a:gd name="connisteX1" fmla="*/ 3454400 w 3454400"/>
              <a:gd name="connsiteY1" fmla="*/ 0 h 2692400"/>
              <a:gd name="connisteX2" fmla="*/ 3454400 w 3454400"/>
              <a:gd name="connsiteY2" fmla="*/ 2489200 h 2692400"/>
              <a:gd name="connisteX3" fmla="*/ 3251200 w 3454400"/>
              <a:gd name="connsiteY3" fmla="*/ 2692400 h 2692400"/>
              <a:gd name="connisteX4" fmla="*/ 203200 w 3454400"/>
              <a:gd name="connsiteY4" fmla="*/ 2692400 h 2692400"/>
              <a:gd name="connisteX5" fmla="*/ 0 w 3454400"/>
              <a:gd name="connsiteY5" fmla="*/ 2489200 h 2692400"/>
              <a:gd name="connisteX6" fmla="*/ 0 w 3454400"/>
              <a:gd name="connsiteY6" fmla="*/ 0 h 2692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r" b="b"/>
            <a:pathLst>
              <a:path w="3454400" h="2692400">
                <a:moveTo>
                  <a:pt x="0" y="0"/>
                </a:moveTo>
                <a:lnTo>
                  <a:pt x="3454400" y="0"/>
                </a:lnTo>
                <a:lnTo>
                  <a:pt x="3454400" y="2489200"/>
                </a:lnTo>
                <a:cubicBezTo>
                  <a:pt x="3454400" y="2601424"/>
                  <a:pt x="3363424" y="2692400"/>
                  <a:pt x="3251200" y="2692400"/>
                </a:cubicBezTo>
                <a:lnTo>
                  <a:pt x="203200" y="2692400"/>
                </a:lnTo>
                <a:cubicBezTo>
                  <a:pt x="90976" y="2692400"/>
                  <a:pt x="0" y="2601424"/>
                  <a:pt x="0" y="248920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</a:lvl1pPr>
            <a:lvl2pPr>
              <a:buNone/>
            </a:lvl2pPr>
            <a:lvl3pPr>
              <a:buNone/>
            </a:lvl3pPr>
            <a:lvl4pPr>
              <a:buNone/>
            </a:lvl4pPr>
            <a:lvl5pPr>
              <a:buNone/>
            </a:lvl5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 </a:t>
            </a:r>
          </a:p>
        </p:txBody>
      </p:sp>
      <p:sp>
        <p:nvSpPr>
          <p:cNvPr id="1049086" name="图片占位符 20"/>
          <p:cNvSpPr>
            <a:spLocks noGrp="1"/>
          </p:cNvSpPr>
          <p:nvPr>
            <p:ph type="pic" idx="16397" hasCustomPrompt="1"/>
            <p:custDataLst>
              <p:tags r:id="rId14"/>
            </p:custDataLst>
          </p:nvPr>
        </p:nvSpPr>
        <p:spPr>
          <a:xfrm>
            <a:off x="8128000" y="1524000"/>
            <a:ext cx="3454400" cy="2032000"/>
          </a:xfrm>
          <a:custGeom>
            <a:avLst/>
            <a:gdLst>
              <a:gd name="connisteX0" fmla="*/ 0 w 3454400"/>
              <a:gd name="connsiteY0" fmla="*/ 203200 h 2032000"/>
              <a:gd name="connisteX1" fmla="*/ 203200 w 3454400"/>
              <a:gd name="connsiteY1" fmla="*/ 0 h 2032000"/>
              <a:gd name="connisteX2" fmla="*/ 3251200 w 3454400"/>
              <a:gd name="connsiteY2" fmla="*/ 0 h 2032000"/>
              <a:gd name="connisteX3" fmla="*/ 3454400 w 3454400"/>
              <a:gd name="connsiteY3" fmla="*/ 203200 h 2032000"/>
              <a:gd name="connisteX4" fmla="*/ 3454400 w 3454400"/>
              <a:gd name="connsiteY4" fmla="*/ 2032000 h 2032000"/>
              <a:gd name="connisteX5" fmla="*/ 0 w 3454400"/>
              <a:gd name="connsiteY5" fmla="*/ 2032000 h 2032000"/>
              <a:gd name="connisteX6" fmla="*/ 0 w 3454400"/>
              <a:gd name="connsiteY6" fmla="*/ 203200 h 203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r" b="b"/>
            <a:pathLst>
              <a:path w="3454400" h="20320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2032000"/>
                </a:lnTo>
                <a:lnTo>
                  <a:pt x="0" y="2032000"/>
                </a:ln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 </a:t>
            </a:r>
          </a:p>
        </p:txBody>
      </p:sp>
      <p:sp>
        <p:nvSpPr>
          <p:cNvPr id="1049087" name="文本占位符 21"/>
          <p:cNvSpPr>
            <a:spLocks noGrp="1"/>
          </p:cNvSpPr>
          <p:nvPr>
            <p:ph type="body" idx="16390" hasCustomPrompt="1"/>
            <p:custDataLst>
              <p:tags r:id="rId15"/>
            </p:custDataLst>
          </p:nvPr>
        </p:nvSpPr>
        <p:spPr>
          <a:xfrm>
            <a:off x="8432800" y="3860800"/>
            <a:ext cx="2844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单击添加项标题</a:t>
            </a:r>
          </a:p>
        </p:txBody>
      </p:sp>
      <p:sp>
        <p:nvSpPr>
          <p:cNvPr id="1049088" name="文本占位符 22"/>
          <p:cNvSpPr>
            <a:spLocks noGrp="1"/>
          </p:cNvSpPr>
          <p:nvPr>
            <p:ph type="body" idx="16391" hasCustomPrompt="1"/>
            <p:custDataLst>
              <p:tags r:id="rId16"/>
            </p:custDataLst>
          </p:nvPr>
        </p:nvSpPr>
        <p:spPr>
          <a:xfrm>
            <a:off x="8432800" y="4419600"/>
            <a:ext cx="2844800" cy="15240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单击此处添加项正文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42_34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35" name="日期占位符 7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2025/11/19</a:t>
            </a:fld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1049036" name="页脚占位符 8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1049037" name="灯片编号占位符 9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‹#›</a:t>
            </a:fld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1049038" name="标题 10"/>
          <p:cNvSpPr>
            <a:spLocks noGrp="1"/>
          </p:cNvSpPr>
          <p:nvPr>
            <p:ph type="ctrTitle" idx="16385" hasCustomPrompt="1"/>
            <p:custDataLst>
              <p:tags r:id="rId4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>
                <a:latin typeface="MiSans DemiBold" charset="0"/>
                <a:ea typeface="MiSans Medium" panose="00000600000000000000" charset="-122"/>
              </a:rPr>
              <a:t>单击此处添加标题</a:t>
            </a:r>
          </a:p>
        </p:txBody>
      </p:sp>
      <p:sp>
        <p:nvSpPr>
          <p:cNvPr id="1049039" name="内容占位符 11"/>
          <p:cNvSpPr>
            <a:spLocks noGrp="1"/>
          </p:cNvSpPr>
          <p:nvPr>
            <p:ph idx="16396" hasCustomPrompt="1"/>
            <p:custDataLst>
              <p:tags r:id="rId5"/>
            </p:custDataLst>
          </p:nvPr>
        </p:nvSpPr>
        <p:spPr>
          <a:xfrm>
            <a:off x="609600" y="1524000"/>
            <a:ext cx="10972800" cy="2133600"/>
          </a:xfrm>
          <a:custGeom>
            <a:avLst/>
            <a:gdLst>
              <a:gd name="connisteX0" fmla="*/ 0 w 10972800"/>
              <a:gd name="connsiteY0" fmla="*/ 203200 h 2133600"/>
              <a:gd name="connisteX1" fmla="*/ 203200 w 10972800"/>
              <a:gd name="connsiteY1" fmla="*/ 0 h 2133600"/>
              <a:gd name="connisteX2" fmla="*/ 10769600 w 10972800"/>
              <a:gd name="connsiteY2" fmla="*/ 0 h 2133600"/>
              <a:gd name="connisteX3" fmla="*/ 10972800 w 10972800"/>
              <a:gd name="connsiteY3" fmla="*/ 203200 h 2133600"/>
              <a:gd name="connisteX4" fmla="*/ 10972800 w 10972800"/>
              <a:gd name="connsiteY4" fmla="*/ 1930400 h 2133600"/>
              <a:gd name="connisteX5" fmla="*/ 10769600 w 10972800"/>
              <a:gd name="connsiteY5" fmla="*/ 2133600 h 2133600"/>
              <a:gd name="connisteX6" fmla="*/ 203200 w 10972800"/>
              <a:gd name="connsiteY6" fmla="*/ 2133600 h 2133600"/>
              <a:gd name="connisteX7" fmla="*/ 0 w 10972800"/>
              <a:gd name="connsiteY7" fmla="*/ 1930400 h 2133600"/>
              <a:gd name="connisteX8" fmla="*/ 0 w 10972800"/>
              <a:gd name="connsiteY8" fmla="*/ 203200 h 2133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r" b="b"/>
            <a:pathLst>
              <a:path w="10972800" h="21336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10769600" y="0"/>
                </a:lnTo>
                <a:cubicBezTo>
                  <a:pt x="10881824" y="0"/>
                  <a:pt x="10972800" y="90976"/>
                  <a:pt x="10972800" y="203200"/>
                </a:cubicBezTo>
                <a:lnTo>
                  <a:pt x="10972800" y="1930400"/>
                </a:lnTo>
                <a:cubicBezTo>
                  <a:pt x="10972800" y="2042624"/>
                  <a:pt x="10881824" y="2133600"/>
                  <a:pt x="10769600" y="2133600"/>
                </a:cubicBezTo>
                <a:lnTo>
                  <a:pt x="203200" y="2133600"/>
                </a:lnTo>
                <a:cubicBezTo>
                  <a:pt x="90976" y="2133600"/>
                  <a:pt x="0" y="2042624"/>
                  <a:pt x="0" y="19304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</a:lvl1pPr>
            <a:lvl2pPr>
              <a:buNone/>
            </a:lvl2pPr>
            <a:lvl3pPr>
              <a:buNone/>
            </a:lvl3pPr>
            <a:lvl4pPr>
              <a:buNone/>
            </a:lvl4pPr>
            <a:lvl5pPr>
              <a:buNone/>
            </a:lvl5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 </a:t>
            </a:r>
          </a:p>
        </p:txBody>
      </p:sp>
      <p:sp>
        <p:nvSpPr>
          <p:cNvPr id="1049040" name="装饰  2"/>
          <p:cNvSpPr>
            <a:spLocks noGrp="1"/>
          </p:cNvSpPr>
          <p:nvPr>
            <p:ph type="body" idx="16397" hasCustomPrompt="1"/>
            <p:custDataLst>
              <p:tags r:id="rId6"/>
            </p:custDataLst>
          </p:nvPr>
        </p:nvSpPr>
        <p:spPr>
          <a:xfrm>
            <a:off x="609600" y="4114800"/>
            <a:ext cx="50800" cy="2133600"/>
          </a:xfrm>
          <a:custGeom>
            <a:avLst/>
            <a:gdLst>
              <a:gd name="connisteX0" fmla="*/ 0 w 50800"/>
              <a:gd name="connsiteY0" fmla="*/ 25400 h 2133600"/>
              <a:gd name="connisteX1" fmla="*/ 25400 w 50800"/>
              <a:gd name="connsiteY1" fmla="*/ 0 h 2133600"/>
              <a:gd name="connisteX2" fmla="*/ 25400 w 50800"/>
              <a:gd name="connsiteY2" fmla="*/ 0 h 2133600"/>
              <a:gd name="connisteX3" fmla="*/ 50800 w 50800"/>
              <a:gd name="connsiteY3" fmla="*/ 25400 h 2133600"/>
              <a:gd name="connisteX4" fmla="*/ 50800 w 50800"/>
              <a:gd name="connsiteY4" fmla="*/ 2108200 h 2133600"/>
              <a:gd name="connisteX5" fmla="*/ 25400 w 50800"/>
              <a:gd name="connsiteY5" fmla="*/ 2133600 h 2133600"/>
              <a:gd name="connisteX6" fmla="*/ 25400 w 50800"/>
              <a:gd name="connsiteY6" fmla="*/ 2133600 h 2133600"/>
              <a:gd name="connisteX7" fmla="*/ 0 w 50800"/>
              <a:gd name="connsiteY7" fmla="*/ 2108200 h 2133600"/>
              <a:gd name="connisteX8" fmla="*/ 0 w 50800"/>
              <a:gd name="connsiteY8" fmla="*/ 25400 h 2133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r" b="b"/>
            <a:pathLst>
              <a:path w="50800" h="21336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2108200"/>
                </a:lnTo>
                <a:cubicBezTo>
                  <a:pt x="50800" y="2122228"/>
                  <a:pt x="39428" y="2133600"/>
                  <a:pt x="25400" y="2133600"/>
                </a:cubicBezTo>
                <a:lnTo>
                  <a:pt x="25400" y="2133600"/>
                </a:lnTo>
                <a:cubicBezTo>
                  <a:pt x="11372" y="2133600"/>
                  <a:pt x="0" y="2122228"/>
                  <a:pt x="0" y="21082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</a:lvl1pPr>
            <a:lvl2pPr>
              <a:buNone/>
            </a:lvl2pPr>
            <a:lvl3pPr>
              <a:buNone/>
            </a:lvl3pPr>
            <a:lvl4pPr>
              <a:buNone/>
            </a:lvl4pPr>
            <a:lvl5pPr>
              <a:buNone/>
            </a:lvl5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 </a:t>
            </a:r>
          </a:p>
        </p:txBody>
      </p:sp>
      <p:sp>
        <p:nvSpPr>
          <p:cNvPr id="1049041" name="文本占位符 13"/>
          <p:cNvSpPr>
            <a:spLocks noGrp="1"/>
          </p:cNvSpPr>
          <p:nvPr>
            <p:ph type="body" idx="16386" hasCustomPrompt="1"/>
            <p:custDataLst>
              <p:tags r:id="rId7"/>
            </p:custDataLst>
          </p:nvPr>
        </p:nvSpPr>
        <p:spPr>
          <a:xfrm>
            <a:off x="762000" y="4114800"/>
            <a:ext cx="1676400" cy="812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单击此处添加项标题</a:t>
            </a:r>
          </a:p>
        </p:txBody>
      </p:sp>
      <p:sp>
        <p:nvSpPr>
          <p:cNvPr id="1049042" name="文本占位符 14"/>
          <p:cNvSpPr>
            <a:spLocks noGrp="1"/>
          </p:cNvSpPr>
          <p:nvPr>
            <p:ph type="body" idx="16387" hasCustomPrompt="1"/>
            <p:custDataLst>
              <p:tags r:id="rId8"/>
            </p:custDataLst>
          </p:nvPr>
        </p:nvSpPr>
        <p:spPr>
          <a:xfrm>
            <a:off x="762000" y="5029200"/>
            <a:ext cx="16764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单击此处添加项正文</a:t>
            </a:r>
          </a:p>
        </p:txBody>
      </p:sp>
      <p:sp>
        <p:nvSpPr>
          <p:cNvPr id="1049043" name="装饰  5"/>
          <p:cNvSpPr>
            <a:spLocks noGrp="1"/>
          </p:cNvSpPr>
          <p:nvPr>
            <p:ph type="body" idx="16398" hasCustomPrompt="1"/>
            <p:custDataLst>
              <p:tags r:id="rId9"/>
            </p:custDataLst>
          </p:nvPr>
        </p:nvSpPr>
        <p:spPr>
          <a:xfrm>
            <a:off x="2895600" y="4114800"/>
            <a:ext cx="50800" cy="2133600"/>
          </a:xfrm>
          <a:custGeom>
            <a:avLst/>
            <a:gdLst>
              <a:gd name="connisteX0" fmla="*/ 0 w 50800"/>
              <a:gd name="connsiteY0" fmla="*/ 25400 h 2133600"/>
              <a:gd name="connisteX1" fmla="*/ 25400 w 50800"/>
              <a:gd name="connsiteY1" fmla="*/ 0 h 2133600"/>
              <a:gd name="connisteX2" fmla="*/ 25400 w 50800"/>
              <a:gd name="connsiteY2" fmla="*/ 0 h 2133600"/>
              <a:gd name="connisteX3" fmla="*/ 50800 w 50800"/>
              <a:gd name="connsiteY3" fmla="*/ 25400 h 2133600"/>
              <a:gd name="connisteX4" fmla="*/ 50800 w 50800"/>
              <a:gd name="connsiteY4" fmla="*/ 2108200 h 2133600"/>
              <a:gd name="connisteX5" fmla="*/ 25400 w 50800"/>
              <a:gd name="connsiteY5" fmla="*/ 2133600 h 2133600"/>
              <a:gd name="connisteX6" fmla="*/ 25400 w 50800"/>
              <a:gd name="connsiteY6" fmla="*/ 2133600 h 2133600"/>
              <a:gd name="connisteX7" fmla="*/ 0 w 50800"/>
              <a:gd name="connsiteY7" fmla="*/ 2108200 h 2133600"/>
              <a:gd name="connisteX8" fmla="*/ 0 w 50800"/>
              <a:gd name="connsiteY8" fmla="*/ 25400 h 2133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r" b="b"/>
            <a:pathLst>
              <a:path w="50800" h="21336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2108200"/>
                </a:lnTo>
                <a:cubicBezTo>
                  <a:pt x="50800" y="2122228"/>
                  <a:pt x="39428" y="2133600"/>
                  <a:pt x="25400" y="2133600"/>
                </a:cubicBezTo>
                <a:lnTo>
                  <a:pt x="25400" y="2133600"/>
                </a:lnTo>
                <a:cubicBezTo>
                  <a:pt x="11372" y="2133600"/>
                  <a:pt x="0" y="2122228"/>
                  <a:pt x="0" y="21082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</a:lvl1pPr>
            <a:lvl2pPr>
              <a:buNone/>
            </a:lvl2pPr>
            <a:lvl3pPr>
              <a:buNone/>
            </a:lvl3pPr>
            <a:lvl4pPr>
              <a:buNone/>
            </a:lvl4pPr>
            <a:lvl5pPr>
              <a:buNone/>
            </a:lvl5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 </a:t>
            </a:r>
          </a:p>
        </p:txBody>
      </p:sp>
      <p:sp>
        <p:nvSpPr>
          <p:cNvPr id="1049044" name="文本占位符 16"/>
          <p:cNvSpPr>
            <a:spLocks noGrp="1"/>
          </p:cNvSpPr>
          <p:nvPr>
            <p:ph type="body" idx="16388" hasCustomPrompt="1"/>
            <p:custDataLst>
              <p:tags r:id="rId10"/>
            </p:custDataLst>
          </p:nvPr>
        </p:nvSpPr>
        <p:spPr>
          <a:xfrm>
            <a:off x="3048000" y="4114800"/>
            <a:ext cx="1676400" cy="812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单击此处添加项标题</a:t>
            </a:r>
          </a:p>
        </p:txBody>
      </p:sp>
      <p:sp>
        <p:nvSpPr>
          <p:cNvPr id="1049045" name="文本占位符 17"/>
          <p:cNvSpPr>
            <a:spLocks noGrp="1"/>
          </p:cNvSpPr>
          <p:nvPr>
            <p:ph type="body" idx="16389" hasCustomPrompt="1"/>
            <p:custDataLst>
              <p:tags r:id="rId11"/>
            </p:custDataLst>
          </p:nvPr>
        </p:nvSpPr>
        <p:spPr>
          <a:xfrm>
            <a:off x="3048000" y="5029200"/>
            <a:ext cx="16764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单击此处添加项正文</a:t>
            </a:r>
          </a:p>
        </p:txBody>
      </p:sp>
      <p:sp>
        <p:nvSpPr>
          <p:cNvPr id="1049046" name="装饰  8"/>
          <p:cNvSpPr>
            <a:spLocks noGrp="1"/>
          </p:cNvSpPr>
          <p:nvPr>
            <p:ph type="body" idx="16399" hasCustomPrompt="1"/>
            <p:custDataLst>
              <p:tags r:id="rId12"/>
            </p:custDataLst>
          </p:nvPr>
        </p:nvSpPr>
        <p:spPr>
          <a:xfrm>
            <a:off x="5181600" y="4114800"/>
            <a:ext cx="50800" cy="2133600"/>
          </a:xfrm>
          <a:custGeom>
            <a:avLst/>
            <a:gdLst>
              <a:gd name="connisteX0" fmla="*/ 0 w 50800"/>
              <a:gd name="connsiteY0" fmla="*/ 25400 h 2133600"/>
              <a:gd name="connisteX1" fmla="*/ 25400 w 50800"/>
              <a:gd name="connsiteY1" fmla="*/ 0 h 2133600"/>
              <a:gd name="connisteX2" fmla="*/ 25400 w 50800"/>
              <a:gd name="connsiteY2" fmla="*/ 0 h 2133600"/>
              <a:gd name="connisteX3" fmla="*/ 50800 w 50800"/>
              <a:gd name="connsiteY3" fmla="*/ 25400 h 2133600"/>
              <a:gd name="connisteX4" fmla="*/ 50800 w 50800"/>
              <a:gd name="connsiteY4" fmla="*/ 2108200 h 2133600"/>
              <a:gd name="connisteX5" fmla="*/ 25400 w 50800"/>
              <a:gd name="connsiteY5" fmla="*/ 2133600 h 2133600"/>
              <a:gd name="connisteX6" fmla="*/ 25400 w 50800"/>
              <a:gd name="connsiteY6" fmla="*/ 2133600 h 2133600"/>
              <a:gd name="connisteX7" fmla="*/ 0 w 50800"/>
              <a:gd name="connsiteY7" fmla="*/ 2108200 h 2133600"/>
              <a:gd name="connisteX8" fmla="*/ 0 w 50800"/>
              <a:gd name="connsiteY8" fmla="*/ 25400 h 2133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r" b="b"/>
            <a:pathLst>
              <a:path w="50800" h="21336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2108200"/>
                </a:lnTo>
                <a:cubicBezTo>
                  <a:pt x="50800" y="2122228"/>
                  <a:pt x="39428" y="2133600"/>
                  <a:pt x="25400" y="2133600"/>
                </a:cubicBezTo>
                <a:lnTo>
                  <a:pt x="25400" y="2133600"/>
                </a:lnTo>
                <a:cubicBezTo>
                  <a:pt x="11372" y="2133600"/>
                  <a:pt x="0" y="2122228"/>
                  <a:pt x="0" y="21082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</a:lvl1pPr>
            <a:lvl2pPr>
              <a:buNone/>
            </a:lvl2pPr>
            <a:lvl3pPr>
              <a:buNone/>
            </a:lvl3pPr>
            <a:lvl4pPr>
              <a:buNone/>
            </a:lvl4pPr>
            <a:lvl5pPr>
              <a:buNone/>
            </a:lvl5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 </a:t>
            </a:r>
          </a:p>
        </p:txBody>
      </p:sp>
      <p:sp>
        <p:nvSpPr>
          <p:cNvPr id="1049047" name="文本占位符 19"/>
          <p:cNvSpPr>
            <a:spLocks noGrp="1"/>
          </p:cNvSpPr>
          <p:nvPr>
            <p:ph type="body" idx="16390" hasCustomPrompt="1"/>
            <p:custDataLst>
              <p:tags r:id="rId13"/>
            </p:custDataLst>
          </p:nvPr>
        </p:nvSpPr>
        <p:spPr>
          <a:xfrm>
            <a:off x="5334000" y="4114800"/>
            <a:ext cx="1676400" cy="812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单击此处添加项标题</a:t>
            </a:r>
          </a:p>
        </p:txBody>
      </p:sp>
      <p:sp>
        <p:nvSpPr>
          <p:cNvPr id="1049048" name="文本占位符 20"/>
          <p:cNvSpPr>
            <a:spLocks noGrp="1"/>
          </p:cNvSpPr>
          <p:nvPr>
            <p:ph type="body" idx="16391" hasCustomPrompt="1"/>
            <p:custDataLst>
              <p:tags r:id="rId14"/>
            </p:custDataLst>
          </p:nvPr>
        </p:nvSpPr>
        <p:spPr>
          <a:xfrm>
            <a:off x="5334000" y="5029200"/>
            <a:ext cx="16764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单击此处添加项正文</a:t>
            </a:r>
          </a:p>
        </p:txBody>
      </p:sp>
      <p:sp>
        <p:nvSpPr>
          <p:cNvPr id="1049049" name="装饰  1"/>
          <p:cNvSpPr>
            <a:spLocks noGrp="1"/>
          </p:cNvSpPr>
          <p:nvPr>
            <p:ph type="body" idx="16400" hasCustomPrompt="1"/>
            <p:custDataLst>
              <p:tags r:id="rId15"/>
            </p:custDataLst>
          </p:nvPr>
        </p:nvSpPr>
        <p:spPr>
          <a:xfrm>
            <a:off x="7467600" y="4114800"/>
            <a:ext cx="50800" cy="2133600"/>
          </a:xfrm>
          <a:custGeom>
            <a:avLst/>
            <a:gdLst>
              <a:gd name="connisteX0" fmla="*/ 0 w 50800"/>
              <a:gd name="connsiteY0" fmla="*/ 25400 h 2133600"/>
              <a:gd name="connisteX1" fmla="*/ 25400 w 50800"/>
              <a:gd name="connsiteY1" fmla="*/ 0 h 2133600"/>
              <a:gd name="connisteX2" fmla="*/ 25400 w 50800"/>
              <a:gd name="connsiteY2" fmla="*/ 0 h 2133600"/>
              <a:gd name="connisteX3" fmla="*/ 50800 w 50800"/>
              <a:gd name="connsiteY3" fmla="*/ 25400 h 2133600"/>
              <a:gd name="connisteX4" fmla="*/ 50800 w 50800"/>
              <a:gd name="connsiteY4" fmla="*/ 2108200 h 2133600"/>
              <a:gd name="connisteX5" fmla="*/ 25400 w 50800"/>
              <a:gd name="connsiteY5" fmla="*/ 2133600 h 2133600"/>
              <a:gd name="connisteX6" fmla="*/ 25400 w 50800"/>
              <a:gd name="connsiteY6" fmla="*/ 2133600 h 2133600"/>
              <a:gd name="connisteX7" fmla="*/ 0 w 50800"/>
              <a:gd name="connsiteY7" fmla="*/ 2108200 h 2133600"/>
              <a:gd name="connisteX8" fmla="*/ 0 w 50800"/>
              <a:gd name="connsiteY8" fmla="*/ 25400 h 2133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r" b="b"/>
            <a:pathLst>
              <a:path w="50800" h="21336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2108200"/>
                </a:lnTo>
                <a:cubicBezTo>
                  <a:pt x="50800" y="2122228"/>
                  <a:pt x="39428" y="2133600"/>
                  <a:pt x="25400" y="2133600"/>
                </a:cubicBezTo>
                <a:lnTo>
                  <a:pt x="25400" y="2133600"/>
                </a:lnTo>
                <a:cubicBezTo>
                  <a:pt x="11372" y="2133600"/>
                  <a:pt x="0" y="2122228"/>
                  <a:pt x="0" y="21082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</a:lvl1pPr>
            <a:lvl2pPr>
              <a:buNone/>
            </a:lvl2pPr>
            <a:lvl3pPr>
              <a:buNone/>
            </a:lvl3pPr>
            <a:lvl4pPr>
              <a:buNone/>
            </a:lvl4pPr>
            <a:lvl5pPr>
              <a:buNone/>
            </a:lvl5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 </a:t>
            </a:r>
          </a:p>
        </p:txBody>
      </p:sp>
      <p:sp>
        <p:nvSpPr>
          <p:cNvPr id="1049050" name="文本占位符 22"/>
          <p:cNvSpPr>
            <a:spLocks noGrp="1"/>
          </p:cNvSpPr>
          <p:nvPr>
            <p:ph type="body" idx="16392" hasCustomPrompt="1"/>
            <p:custDataLst>
              <p:tags r:id="rId16"/>
            </p:custDataLst>
          </p:nvPr>
        </p:nvSpPr>
        <p:spPr>
          <a:xfrm>
            <a:off x="7620000" y="4114800"/>
            <a:ext cx="1676400" cy="812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单击此处添加项标题</a:t>
            </a:r>
          </a:p>
        </p:txBody>
      </p:sp>
      <p:sp>
        <p:nvSpPr>
          <p:cNvPr id="1049051" name="文本占位符 23"/>
          <p:cNvSpPr>
            <a:spLocks noGrp="1"/>
          </p:cNvSpPr>
          <p:nvPr>
            <p:ph type="body" idx="16393" hasCustomPrompt="1"/>
            <p:custDataLst>
              <p:tags r:id="rId17"/>
            </p:custDataLst>
          </p:nvPr>
        </p:nvSpPr>
        <p:spPr>
          <a:xfrm>
            <a:off x="7620000" y="5029200"/>
            <a:ext cx="16764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单击此处添加项正文</a:t>
            </a:r>
          </a:p>
        </p:txBody>
      </p:sp>
      <p:sp>
        <p:nvSpPr>
          <p:cNvPr id="1049052" name="装饰  4"/>
          <p:cNvSpPr>
            <a:spLocks noGrp="1"/>
          </p:cNvSpPr>
          <p:nvPr>
            <p:ph type="body" idx="16401" hasCustomPrompt="1"/>
            <p:custDataLst>
              <p:tags r:id="rId18"/>
            </p:custDataLst>
          </p:nvPr>
        </p:nvSpPr>
        <p:spPr>
          <a:xfrm>
            <a:off x="9753600" y="4114800"/>
            <a:ext cx="50800" cy="2133600"/>
          </a:xfrm>
          <a:custGeom>
            <a:avLst/>
            <a:gdLst>
              <a:gd name="connisteX0" fmla="*/ 0 w 50800"/>
              <a:gd name="connsiteY0" fmla="*/ 25400 h 2133600"/>
              <a:gd name="connisteX1" fmla="*/ 25400 w 50800"/>
              <a:gd name="connsiteY1" fmla="*/ 0 h 2133600"/>
              <a:gd name="connisteX2" fmla="*/ 25400 w 50800"/>
              <a:gd name="connsiteY2" fmla="*/ 0 h 2133600"/>
              <a:gd name="connisteX3" fmla="*/ 50800 w 50800"/>
              <a:gd name="connsiteY3" fmla="*/ 25400 h 2133600"/>
              <a:gd name="connisteX4" fmla="*/ 50800 w 50800"/>
              <a:gd name="connsiteY4" fmla="*/ 2108200 h 2133600"/>
              <a:gd name="connisteX5" fmla="*/ 25400 w 50800"/>
              <a:gd name="connsiteY5" fmla="*/ 2133600 h 2133600"/>
              <a:gd name="connisteX6" fmla="*/ 25400 w 50800"/>
              <a:gd name="connsiteY6" fmla="*/ 2133600 h 2133600"/>
              <a:gd name="connisteX7" fmla="*/ 0 w 50800"/>
              <a:gd name="connsiteY7" fmla="*/ 2108200 h 2133600"/>
              <a:gd name="connisteX8" fmla="*/ 0 w 50800"/>
              <a:gd name="connsiteY8" fmla="*/ 25400 h 2133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r" b="b"/>
            <a:pathLst>
              <a:path w="50800" h="21336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2108200"/>
                </a:lnTo>
                <a:cubicBezTo>
                  <a:pt x="50800" y="2122228"/>
                  <a:pt x="39428" y="2133600"/>
                  <a:pt x="25400" y="2133600"/>
                </a:cubicBezTo>
                <a:lnTo>
                  <a:pt x="25400" y="2133600"/>
                </a:lnTo>
                <a:cubicBezTo>
                  <a:pt x="11372" y="2133600"/>
                  <a:pt x="0" y="2122228"/>
                  <a:pt x="0" y="21082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</a:lvl1pPr>
            <a:lvl2pPr>
              <a:buNone/>
            </a:lvl2pPr>
            <a:lvl3pPr>
              <a:buNone/>
            </a:lvl3pPr>
            <a:lvl4pPr>
              <a:buNone/>
            </a:lvl4pPr>
            <a:lvl5pPr>
              <a:buNone/>
            </a:lvl5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 </a:t>
            </a:r>
          </a:p>
        </p:txBody>
      </p:sp>
      <p:sp>
        <p:nvSpPr>
          <p:cNvPr id="1049053" name="文本占位符 25"/>
          <p:cNvSpPr>
            <a:spLocks noGrp="1"/>
          </p:cNvSpPr>
          <p:nvPr>
            <p:ph type="body" idx="16394" hasCustomPrompt="1"/>
            <p:custDataLst>
              <p:tags r:id="rId19"/>
            </p:custDataLst>
          </p:nvPr>
        </p:nvSpPr>
        <p:spPr>
          <a:xfrm>
            <a:off x="9906000" y="4114800"/>
            <a:ext cx="1676400" cy="812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单击此处添加项标题</a:t>
            </a:r>
          </a:p>
        </p:txBody>
      </p:sp>
      <p:sp>
        <p:nvSpPr>
          <p:cNvPr id="1049054" name="文本占位符 26"/>
          <p:cNvSpPr>
            <a:spLocks noGrp="1"/>
          </p:cNvSpPr>
          <p:nvPr>
            <p:ph type="body" idx="16395" hasCustomPrompt="1"/>
            <p:custDataLst>
              <p:tags r:id="rId20"/>
            </p:custDataLst>
          </p:nvPr>
        </p:nvSpPr>
        <p:spPr>
          <a:xfrm>
            <a:off x="9906000" y="5029200"/>
            <a:ext cx="16764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单击此处添加项正文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48_24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95" name="日期占位符 7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2025/11/19</a:t>
            </a:fld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1048996" name="页脚占位符 8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1048997" name="灯片编号占位符 9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‹#›</a:t>
            </a:fld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1048998" name="标题 10"/>
          <p:cNvSpPr>
            <a:spLocks noGrp="1"/>
          </p:cNvSpPr>
          <p:nvPr>
            <p:ph type="ctrTitle" idx="16385" hasCustomPrompt="1"/>
            <p:custDataLst>
              <p:tags r:id="rId4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>
                <a:latin typeface="MiSans DemiBold" charset="0"/>
                <a:ea typeface="MiSans Medium" panose="00000600000000000000" charset="-122"/>
              </a:rPr>
              <a:t>单击此处添加标题</a:t>
            </a:r>
          </a:p>
        </p:txBody>
      </p:sp>
      <p:sp>
        <p:nvSpPr>
          <p:cNvPr id="1048999" name="装饰  1"/>
          <p:cNvSpPr>
            <a:spLocks noGrp="1"/>
          </p:cNvSpPr>
          <p:nvPr>
            <p:ph type="body" idx="16396" hasCustomPrompt="1"/>
            <p:custDataLst>
              <p:tags r:id="rId5"/>
            </p:custDataLst>
          </p:nvPr>
        </p:nvSpPr>
        <p:spPr>
          <a:xfrm>
            <a:off x="609600" y="1524000"/>
            <a:ext cx="1950720" cy="4724400"/>
          </a:xfrm>
          <a:custGeom>
            <a:avLst/>
            <a:gdLst>
              <a:gd name="connisteX0" fmla="*/ 0 w 1950720"/>
              <a:gd name="connsiteY0" fmla="*/ 203200 h 4724400"/>
              <a:gd name="connisteX1" fmla="*/ 203200 w 1950720"/>
              <a:gd name="connsiteY1" fmla="*/ 0 h 4724400"/>
              <a:gd name="connisteX2" fmla="*/ 1747520 w 1950720"/>
              <a:gd name="connsiteY2" fmla="*/ 0 h 4724400"/>
              <a:gd name="connisteX3" fmla="*/ 1950720 w 1950720"/>
              <a:gd name="connsiteY3" fmla="*/ 203200 h 4724400"/>
              <a:gd name="connisteX4" fmla="*/ 1950720 w 1950720"/>
              <a:gd name="connsiteY4" fmla="*/ 4521200 h 4724400"/>
              <a:gd name="connisteX5" fmla="*/ 1747520 w 1950720"/>
              <a:gd name="connsiteY5" fmla="*/ 4724400 h 4724400"/>
              <a:gd name="connisteX6" fmla="*/ 203200 w 1950720"/>
              <a:gd name="connsiteY6" fmla="*/ 4724400 h 4724400"/>
              <a:gd name="connisteX7" fmla="*/ 0 w 1950720"/>
              <a:gd name="connsiteY7" fmla="*/ 4521200 h 4724400"/>
              <a:gd name="connisteX8" fmla="*/ 0 w 1950720"/>
              <a:gd name="connsiteY8" fmla="*/ 20320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r" b="b"/>
            <a:pathLst>
              <a:path w="1950720" h="4724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1747520" y="0"/>
                </a:lnTo>
                <a:cubicBezTo>
                  <a:pt x="1859744" y="0"/>
                  <a:pt x="1950720" y="90976"/>
                  <a:pt x="1950720" y="203200"/>
                </a:cubicBezTo>
                <a:lnTo>
                  <a:pt x="1950720" y="4521200"/>
                </a:lnTo>
                <a:cubicBezTo>
                  <a:pt x="1950720" y="4633424"/>
                  <a:pt x="1859744" y="4724400"/>
                  <a:pt x="1747520" y="4724400"/>
                </a:cubicBezTo>
                <a:lnTo>
                  <a:pt x="203200" y="4724400"/>
                </a:lnTo>
                <a:cubicBezTo>
                  <a:pt x="90976" y="4724400"/>
                  <a:pt x="0" y="4633424"/>
                  <a:pt x="0" y="45212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</a:lvl1pPr>
            <a:lvl2pPr>
              <a:buNone/>
            </a:lvl2pPr>
            <a:lvl3pPr>
              <a:buNone/>
            </a:lvl3pPr>
            <a:lvl4pPr>
              <a:buNone/>
            </a:lvl4pPr>
            <a:lvl5pPr>
              <a:buNone/>
            </a:lvl5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 </a:t>
            </a:r>
          </a:p>
        </p:txBody>
      </p:sp>
      <p:sp>
        <p:nvSpPr>
          <p:cNvPr id="1049000" name="图片占位符 12"/>
          <p:cNvSpPr>
            <a:spLocks noGrp="1"/>
          </p:cNvSpPr>
          <p:nvPr>
            <p:ph type="pic" idx="16397" hasCustomPrompt="1"/>
            <p:custDataLst>
              <p:tags r:id="rId6"/>
            </p:custDataLst>
          </p:nvPr>
        </p:nvSpPr>
        <p:spPr>
          <a:xfrm>
            <a:off x="812800" y="1727200"/>
            <a:ext cx="1544320" cy="1828800"/>
          </a:xfr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 </a:t>
            </a:r>
          </a:p>
        </p:txBody>
      </p:sp>
      <p:sp>
        <p:nvSpPr>
          <p:cNvPr id="1049001" name="文本占位符 13"/>
          <p:cNvSpPr>
            <a:spLocks noGrp="1"/>
          </p:cNvSpPr>
          <p:nvPr>
            <p:ph type="body" idx="16386" hasCustomPrompt="1"/>
            <p:custDataLst>
              <p:tags r:id="rId7"/>
            </p:custDataLst>
          </p:nvPr>
        </p:nvSpPr>
        <p:spPr>
          <a:xfrm>
            <a:off x="812800" y="3759200"/>
            <a:ext cx="154432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项标题</a:t>
            </a:r>
          </a:p>
        </p:txBody>
      </p:sp>
      <p:sp>
        <p:nvSpPr>
          <p:cNvPr id="1049002" name="文本占位符 14"/>
          <p:cNvSpPr>
            <a:spLocks noGrp="1"/>
          </p:cNvSpPr>
          <p:nvPr>
            <p:ph type="body" idx="16387" hasCustomPrompt="1"/>
            <p:custDataLst>
              <p:tags r:id="rId8"/>
            </p:custDataLst>
          </p:nvPr>
        </p:nvSpPr>
        <p:spPr>
          <a:xfrm>
            <a:off x="812800" y="4216400"/>
            <a:ext cx="154432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单击此处添加项正文</a:t>
            </a:r>
          </a:p>
        </p:txBody>
      </p:sp>
      <p:sp>
        <p:nvSpPr>
          <p:cNvPr id="1049003" name="装饰  5"/>
          <p:cNvSpPr>
            <a:spLocks noGrp="1"/>
          </p:cNvSpPr>
          <p:nvPr>
            <p:ph type="body" idx="16398" hasCustomPrompt="1"/>
            <p:custDataLst>
              <p:tags r:id="rId9"/>
            </p:custDataLst>
          </p:nvPr>
        </p:nvSpPr>
        <p:spPr>
          <a:xfrm>
            <a:off x="2865120" y="1524000"/>
            <a:ext cx="1950720" cy="4724400"/>
          </a:xfrm>
          <a:custGeom>
            <a:avLst/>
            <a:gdLst>
              <a:gd name="connisteX0" fmla="*/ 0 w 1950720"/>
              <a:gd name="connsiteY0" fmla="*/ 203200 h 4724400"/>
              <a:gd name="connisteX1" fmla="*/ 203200 w 1950720"/>
              <a:gd name="connsiteY1" fmla="*/ 0 h 4724400"/>
              <a:gd name="connisteX2" fmla="*/ 1747520 w 1950720"/>
              <a:gd name="connsiteY2" fmla="*/ 0 h 4724400"/>
              <a:gd name="connisteX3" fmla="*/ 1950720 w 1950720"/>
              <a:gd name="connsiteY3" fmla="*/ 203200 h 4724400"/>
              <a:gd name="connisteX4" fmla="*/ 1950720 w 1950720"/>
              <a:gd name="connsiteY4" fmla="*/ 4521200 h 4724400"/>
              <a:gd name="connisteX5" fmla="*/ 1747520 w 1950720"/>
              <a:gd name="connsiteY5" fmla="*/ 4724400 h 4724400"/>
              <a:gd name="connisteX6" fmla="*/ 203200 w 1950720"/>
              <a:gd name="connsiteY6" fmla="*/ 4724400 h 4724400"/>
              <a:gd name="connisteX7" fmla="*/ 0 w 1950720"/>
              <a:gd name="connsiteY7" fmla="*/ 4521200 h 4724400"/>
              <a:gd name="connisteX8" fmla="*/ 0 w 1950720"/>
              <a:gd name="connsiteY8" fmla="*/ 20320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r" b="b"/>
            <a:pathLst>
              <a:path w="1950720" h="4724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1747520" y="0"/>
                </a:lnTo>
                <a:cubicBezTo>
                  <a:pt x="1859744" y="0"/>
                  <a:pt x="1950720" y="90976"/>
                  <a:pt x="1950720" y="203200"/>
                </a:cubicBezTo>
                <a:lnTo>
                  <a:pt x="1950720" y="4521200"/>
                </a:lnTo>
                <a:cubicBezTo>
                  <a:pt x="1950720" y="4633424"/>
                  <a:pt x="1859744" y="4724400"/>
                  <a:pt x="1747520" y="4724400"/>
                </a:cubicBezTo>
                <a:lnTo>
                  <a:pt x="203200" y="4724400"/>
                </a:lnTo>
                <a:cubicBezTo>
                  <a:pt x="90976" y="4724400"/>
                  <a:pt x="0" y="4633424"/>
                  <a:pt x="0" y="45212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</a:lvl1pPr>
            <a:lvl2pPr>
              <a:buNone/>
            </a:lvl2pPr>
            <a:lvl3pPr>
              <a:buNone/>
            </a:lvl3pPr>
            <a:lvl4pPr>
              <a:buNone/>
            </a:lvl4pPr>
            <a:lvl5pPr>
              <a:buNone/>
            </a:lvl5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 </a:t>
            </a:r>
          </a:p>
        </p:txBody>
      </p:sp>
      <p:sp>
        <p:nvSpPr>
          <p:cNvPr id="1049004" name="图片占位符 16"/>
          <p:cNvSpPr>
            <a:spLocks noGrp="1"/>
          </p:cNvSpPr>
          <p:nvPr>
            <p:ph type="pic" idx="16399" hasCustomPrompt="1"/>
            <p:custDataLst>
              <p:tags r:id="rId10"/>
            </p:custDataLst>
          </p:nvPr>
        </p:nvSpPr>
        <p:spPr>
          <a:xfrm>
            <a:off x="3068320" y="1727200"/>
            <a:ext cx="1544320" cy="1828800"/>
          </a:xfr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 </a:t>
            </a:r>
          </a:p>
        </p:txBody>
      </p:sp>
      <p:sp>
        <p:nvSpPr>
          <p:cNvPr id="1049005" name="文本占位符 17"/>
          <p:cNvSpPr>
            <a:spLocks noGrp="1"/>
          </p:cNvSpPr>
          <p:nvPr>
            <p:ph type="body" idx="16388" hasCustomPrompt="1"/>
            <p:custDataLst>
              <p:tags r:id="rId11"/>
            </p:custDataLst>
          </p:nvPr>
        </p:nvSpPr>
        <p:spPr>
          <a:xfrm>
            <a:off x="3068320" y="3759200"/>
            <a:ext cx="154432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项标题</a:t>
            </a:r>
          </a:p>
        </p:txBody>
      </p:sp>
      <p:sp>
        <p:nvSpPr>
          <p:cNvPr id="1049006" name="文本占位符 18"/>
          <p:cNvSpPr>
            <a:spLocks noGrp="1"/>
          </p:cNvSpPr>
          <p:nvPr>
            <p:ph type="body" idx="16389" hasCustomPrompt="1"/>
            <p:custDataLst>
              <p:tags r:id="rId12"/>
            </p:custDataLst>
          </p:nvPr>
        </p:nvSpPr>
        <p:spPr>
          <a:xfrm>
            <a:off x="3068320" y="4216400"/>
            <a:ext cx="154432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单击此处添加项正文</a:t>
            </a:r>
          </a:p>
        </p:txBody>
      </p:sp>
      <p:sp>
        <p:nvSpPr>
          <p:cNvPr id="1049007" name="装饰  9"/>
          <p:cNvSpPr>
            <a:spLocks noGrp="1"/>
          </p:cNvSpPr>
          <p:nvPr>
            <p:ph type="body" idx="16400" hasCustomPrompt="1"/>
            <p:custDataLst>
              <p:tags r:id="rId13"/>
            </p:custDataLst>
          </p:nvPr>
        </p:nvSpPr>
        <p:spPr>
          <a:xfrm>
            <a:off x="5120640" y="1524000"/>
            <a:ext cx="1950720" cy="4724400"/>
          </a:xfrm>
          <a:custGeom>
            <a:avLst/>
            <a:gdLst>
              <a:gd name="connisteX0" fmla="*/ 0 w 1950720"/>
              <a:gd name="connsiteY0" fmla="*/ 203200 h 4724400"/>
              <a:gd name="connisteX1" fmla="*/ 203200 w 1950720"/>
              <a:gd name="connsiteY1" fmla="*/ 0 h 4724400"/>
              <a:gd name="connisteX2" fmla="*/ 1747520 w 1950720"/>
              <a:gd name="connsiteY2" fmla="*/ 0 h 4724400"/>
              <a:gd name="connisteX3" fmla="*/ 1950720 w 1950720"/>
              <a:gd name="connsiteY3" fmla="*/ 203200 h 4724400"/>
              <a:gd name="connisteX4" fmla="*/ 1950720 w 1950720"/>
              <a:gd name="connsiteY4" fmla="*/ 4521200 h 4724400"/>
              <a:gd name="connisteX5" fmla="*/ 1747520 w 1950720"/>
              <a:gd name="connsiteY5" fmla="*/ 4724400 h 4724400"/>
              <a:gd name="connisteX6" fmla="*/ 203200 w 1950720"/>
              <a:gd name="connsiteY6" fmla="*/ 4724400 h 4724400"/>
              <a:gd name="connisteX7" fmla="*/ 0 w 1950720"/>
              <a:gd name="connsiteY7" fmla="*/ 4521200 h 4724400"/>
              <a:gd name="connisteX8" fmla="*/ 0 w 1950720"/>
              <a:gd name="connsiteY8" fmla="*/ 20320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r" b="b"/>
            <a:pathLst>
              <a:path w="1950720" h="4724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1747520" y="0"/>
                </a:lnTo>
                <a:cubicBezTo>
                  <a:pt x="1859744" y="0"/>
                  <a:pt x="1950720" y="90976"/>
                  <a:pt x="1950720" y="203200"/>
                </a:cubicBezTo>
                <a:lnTo>
                  <a:pt x="1950720" y="4521200"/>
                </a:lnTo>
                <a:cubicBezTo>
                  <a:pt x="1950720" y="4633424"/>
                  <a:pt x="1859744" y="4724400"/>
                  <a:pt x="1747520" y="4724400"/>
                </a:cubicBezTo>
                <a:lnTo>
                  <a:pt x="203200" y="4724400"/>
                </a:lnTo>
                <a:cubicBezTo>
                  <a:pt x="90976" y="4724400"/>
                  <a:pt x="0" y="4633424"/>
                  <a:pt x="0" y="45212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</a:lvl1pPr>
            <a:lvl2pPr>
              <a:buNone/>
            </a:lvl2pPr>
            <a:lvl3pPr>
              <a:buNone/>
            </a:lvl3pPr>
            <a:lvl4pPr>
              <a:buNone/>
            </a:lvl4pPr>
            <a:lvl5pPr>
              <a:buNone/>
            </a:lvl5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 </a:t>
            </a:r>
          </a:p>
        </p:txBody>
      </p:sp>
      <p:sp>
        <p:nvSpPr>
          <p:cNvPr id="1049008" name="图片占位符 20"/>
          <p:cNvSpPr>
            <a:spLocks noGrp="1"/>
          </p:cNvSpPr>
          <p:nvPr>
            <p:ph type="pic" idx="16401" hasCustomPrompt="1"/>
            <p:custDataLst>
              <p:tags r:id="rId14"/>
            </p:custDataLst>
          </p:nvPr>
        </p:nvSpPr>
        <p:spPr>
          <a:xfrm>
            <a:off x="5323840" y="1727200"/>
            <a:ext cx="1544320" cy="1828800"/>
          </a:xfr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 </a:t>
            </a:r>
          </a:p>
        </p:txBody>
      </p:sp>
      <p:sp>
        <p:nvSpPr>
          <p:cNvPr id="1049009" name="文本占位符 21"/>
          <p:cNvSpPr>
            <a:spLocks noGrp="1"/>
          </p:cNvSpPr>
          <p:nvPr>
            <p:ph type="body" idx="16390" hasCustomPrompt="1"/>
            <p:custDataLst>
              <p:tags r:id="rId15"/>
            </p:custDataLst>
          </p:nvPr>
        </p:nvSpPr>
        <p:spPr>
          <a:xfrm>
            <a:off x="5323840" y="3759200"/>
            <a:ext cx="154432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项标题</a:t>
            </a:r>
          </a:p>
        </p:txBody>
      </p:sp>
      <p:sp>
        <p:nvSpPr>
          <p:cNvPr id="1049010" name="文本占位符 22"/>
          <p:cNvSpPr>
            <a:spLocks noGrp="1"/>
          </p:cNvSpPr>
          <p:nvPr>
            <p:ph type="body" idx="16391" hasCustomPrompt="1"/>
            <p:custDataLst>
              <p:tags r:id="rId16"/>
            </p:custDataLst>
          </p:nvPr>
        </p:nvSpPr>
        <p:spPr>
          <a:xfrm>
            <a:off x="5323840" y="4216400"/>
            <a:ext cx="154432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单击此处添加项正文</a:t>
            </a:r>
          </a:p>
        </p:txBody>
      </p:sp>
      <p:sp>
        <p:nvSpPr>
          <p:cNvPr id="1049011" name="装饰  3"/>
          <p:cNvSpPr>
            <a:spLocks noGrp="1"/>
          </p:cNvSpPr>
          <p:nvPr>
            <p:ph type="body" idx="16402" hasCustomPrompt="1"/>
            <p:custDataLst>
              <p:tags r:id="rId17"/>
            </p:custDataLst>
          </p:nvPr>
        </p:nvSpPr>
        <p:spPr>
          <a:xfrm>
            <a:off x="7376160" y="1524000"/>
            <a:ext cx="1950720" cy="4724400"/>
          </a:xfrm>
          <a:custGeom>
            <a:avLst/>
            <a:gdLst>
              <a:gd name="connisteX0" fmla="*/ 0 w 1950720"/>
              <a:gd name="connsiteY0" fmla="*/ 203200 h 4724400"/>
              <a:gd name="connisteX1" fmla="*/ 203200 w 1950720"/>
              <a:gd name="connsiteY1" fmla="*/ 0 h 4724400"/>
              <a:gd name="connisteX2" fmla="*/ 1747520 w 1950720"/>
              <a:gd name="connsiteY2" fmla="*/ 0 h 4724400"/>
              <a:gd name="connisteX3" fmla="*/ 1950720 w 1950720"/>
              <a:gd name="connsiteY3" fmla="*/ 203200 h 4724400"/>
              <a:gd name="connisteX4" fmla="*/ 1950720 w 1950720"/>
              <a:gd name="connsiteY4" fmla="*/ 4521200 h 4724400"/>
              <a:gd name="connisteX5" fmla="*/ 1747520 w 1950720"/>
              <a:gd name="connsiteY5" fmla="*/ 4724400 h 4724400"/>
              <a:gd name="connisteX6" fmla="*/ 203200 w 1950720"/>
              <a:gd name="connsiteY6" fmla="*/ 4724400 h 4724400"/>
              <a:gd name="connisteX7" fmla="*/ 0 w 1950720"/>
              <a:gd name="connsiteY7" fmla="*/ 4521200 h 4724400"/>
              <a:gd name="connisteX8" fmla="*/ 0 w 1950720"/>
              <a:gd name="connsiteY8" fmla="*/ 20320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r" b="b"/>
            <a:pathLst>
              <a:path w="1950720" h="4724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1747520" y="0"/>
                </a:lnTo>
                <a:cubicBezTo>
                  <a:pt x="1859744" y="0"/>
                  <a:pt x="1950720" y="90976"/>
                  <a:pt x="1950720" y="203200"/>
                </a:cubicBezTo>
                <a:lnTo>
                  <a:pt x="1950720" y="4521200"/>
                </a:lnTo>
                <a:cubicBezTo>
                  <a:pt x="1950720" y="4633424"/>
                  <a:pt x="1859744" y="4724400"/>
                  <a:pt x="1747520" y="4724400"/>
                </a:cubicBezTo>
                <a:lnTo>
                  <a:pt x="203200" y="4724400"/>
                </a:lnTo>
                <a:cubicBezTo>
                  <a:pt x="90976" y="4724400"/>
                  <a:pt x="0" y="4633424"/>
                  <a:pt x="0" y="45212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</a:lvl1pPr>
            <a:lvl2pPr>
              <a:buNone/>
            </a:lvl2pPr>
            <a:lvl3pPr>
              <a:buNone/>
            </a:lvl3pPr>
            <a:lvl4pPr>
              <a:buNone/>
            </a:lvl4pPr>
            <a:lvl5pPr>
              <a:buNone/>
            </a:lvl5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 </a:t>
            </a:r>
          </a:p>
        </p:txBody>
      </p:sp>
      <p:sp>
        <p:nvSpPr>
          <p:cNvPr id="1049012" name="图片占位符 24"/>
          <p:cNvSpPr>
            <a:spLocks noGrp="1"/>
          </p:cNvSpPr>
          <p:nvPr>
            <p:ph type="pic" idx="16403" hasCustomPrompt="1"/>
            <p:custDataLst>
              <p:tags r:id="rId18"/>
            </p:custDataLst>
          </p:nvPr>
        </p:nvSpPr>
        <p:spPr>
          <a:xfrm>
            <a:off x="7579360" y="1727200"/>
            <a:ext cx="1544320" cy="1828800"/>
          </a:xfr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 </a:t>
            </a:r>
          </a:p>
        </p:txBody>
      </p:sp>
      <p:sp>
        <p:nvSpPr>
          <p:cNvPr id="1049013" name="文本占位符 25"/>
          <p:cNvSpPr>
            <a:spLocks noGrp="1"/>
          </p:cNvSpPr>
          <p:nvPr>
            <p:ph type="body" idx="16392" hasCustomPrompt="1"/>
            <p:custDataLst>
              <p:tags r:id="rId19"/>
            </p:custDataLst>
          </p:nvPr>
        </p:nvSpPr>
        <p:spPr>
          <a:xfrm>
            <a:off x="7579360" y="3759200"/>
            <a:ext cx="154432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项标题</a:t>
            </a:r>
          </a:p>
        </p:txBody>
      </p:sp>
      <p:sp>
        <p:nvSpPr>
          <p:cNvPr id="1049014" name="文本占位符 26"/>
          <p:cNvSpPr>
            <a:spLocks noGrp="1"/>
          </p:cNvSpPr>
          <p:nvPr>
            <p:ph type="body" idx="16393" hasCustomPrompt="1"/>
            <p:custDataLst>
              <p:tags r:id="rId20"/>
            </p:custDataLst>
          </p:nvPr>
        </p:nvSpPr>
        <p:spPr>
          <a:xfrm>
            <a:off x="7579360" y="4216400"/>
            <a:ext cx="154432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单击此处添加项正文</a:t>
            </a:r>
          </a:p>
        </p:txBody>
      </p:sp>
      <p:sp>
        <p:nvSpPr>
          <p:cNvPr id="1049015" name="装饰  7"/>
          <p:cNvSpPr>
            <a:spLocks noGrp="1"/>
          </p:cNvSpPr>
          <p:nvPr>
            <p:ph type="body" idx="16404" hasCustomPrompt="1"/>
            <p:custDataLst>
              <p:tags r:id="rId21"/>
            </p:custDataLst>
          </p:nvPr>
        </p:nvSpPr>
        <p:spPr>
          <a:xfrm>
            <a:off x="9631680" y="1524000"/>
            <a:ext cx="1950720" cy="4724400"/>
          </a:xfrm>
          <a:custGeom>
            <a:avLst/>
            <a:gdLst>
              <a:gd name="connisteX0" fmla="*/ 0 w 1950720"/>
              <a:gd name="connsiteY0" fmla="*/ 203200 h 4724400"/>
              <a:gd name="connisteX1" fmla="*/ 203200 w 1950720"/>
              <a:gd name="connsiteY1" fmla="*/ 0 h 4724400"/>
              <a:gd name="connisteX2" fmla="*/ 1747520 w 1950720"/>
              <a:gd name="connsiteY2" fmla="*/ 0 h 4724400"/>
              <a:gd name="connisteX3" fmla="*/ 1950720 w 1950720"/>
              <a:gd name="connsiteY3" fmla="*/ 203200 h 4724400"/>
              <a:gd name="connisteX4" fmla="*/ 1950720 w 1950720"/>
              <a:gd name="connsiteY4" fmla="*/ 4521200 h 4724400"/>
              <a:gd name="connisteX5" fmla="*/ 1747520 w 1950720"/>
              <a:gd name="connsiteY5" fmla="*/ 4724400 h 4724400"/>
              <a:gd name="connisteX6" fmla="*/ 203200 w 1950720"/>
              <a:gd name="connsiteY6" fmla="*/ 4724400 h 4724400"/>
              <a:gd name="connisteX7" fmla="*/ 0 w 1950720"/>
              <a:gd name="connsiteY7" fmla="*/ 4521200 h 4724400"/>
              <a:gd name="connisteX8" fmla="*/ 0 w 1950720"/>
              <a:gd name="connsiteY8" fmla="*/ 20320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r" b="b"/>
            <a:pathLst>
              <a:path w="1950720" h="4724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1747520" y="0"/>
                </a:lnTo>
                <a:cubicBezTo>
                  <a:pt x="1859744" y="0"/>
                  <a:pt x="1950720" y="90976"/>
                  <a:pt x="1950720" y="203200"/>
                </a:cubicBezTo>
                <a:lnTo>
                  <a:pt x="1950720" y="4521200"/>
                </a:lnTo>
                <a:cubicBezTo>
                  <a:pt x="1950720" y="4633424"/>
                  <a:pt x="1859744" y="4724400"/>
                  <a:pt x="1747520" y="4724400"/>
                </a:cubicBezTo>
                <a:lnTo>
                  <a:pt x="203200" y="4724400"/>
                </a:lnTo>
                <a:cubicBezTo>
                  <a:pt x="90976" y="4724400"/>
                  <a:pt x="0" y="4633424"/>
                  <a:pt x="0" y="45212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</a:lvl1pPr>
            <a:lvl2pPr>
              <a:buNone/>
            </a:lvl2pPr>
            <a:lvl3pPr>
              <a:buNone/>
            </a:lvl3pPr>
            <a:lvl4pPr>
              <a:buNone/>
            </a:lvl4pPr>
            <a:lvl5pPr>
              <a:buNone/>
            </a:lvl5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 </a:t>
            </a:r>
          </a:p>
        </p:txBody>
      </p:sp>
      <p:sp>
        <p:nvSpPr>
          <p:cNvPr id="1049016" name="图片占位符 28"/>
          <p:cNvSpPr>
            <a:spLocks noGrp="1"/>
          </p:cNvSpPr>
          <p:nvPr>
            <p:ph type="pic" idx="16405" hasCustomPrompt="1"/>
            <p:custDataLst>
              <p:tags r:id="rId22"/>
            </p:custDataLst>
          </p:nvPr>
        </p:nvSpPr>
        <p:spPr>
          <a:xfrm>
            <a:off x="9834880" y="1727200"/>
            <a:ext cx="1544320" cy="1828800"/>
          </a:xfr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 </a:t>
            </a:r>
          </a:p>
        </p:txBody>
      </p:sp>
      <p:sp>
        <p:nvSpPr>
          <p:cNvPr id="1049017" name="文本占位符 29"/>
          <p:cNvSpPr>
            <a:spLocks noGrp="1"/>
          </p:cNvSpPr>
          <p:nvPr>
            <p:ph type="body" idx="16394" hasCustomPrompt="1"/>
            <p:custDataLst>
              <p:tags r:id="rId23"/>
            </p:custDataLst>
          </p:nvPr>
        </p:nvSpPr>
        <p:spPr>
          <a:xfrm>
            <a:off x="9834880" y="3759200"/>
            <a:ext cx="154432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项标题</a:t>
            </a:r>
          </a:p>
        </p:txBody>
      </p:sp>
      <p:sp>
        <p:nvSpPr>
          <p:cNvPr id="1049018" name="文本占位符 30"/>
          <p:cNvSpPr>
            <a:spLocks noGrp="1"/>
          </p:cNvSpPr>
          <p:nvPr>
            <p:ph type="body" idx="16395" hasCustomPrompt="1"/>
            <p:custDataLst>
              <p:tags r:id="rId24"/>
            </p:custDataLst>
          </p:nvPr>
        </p:nvSpPr>
        <p:spPr>
          <a:xfrm>
            <a:off x="9834880" y="4216400"/>
            <a:ext cx="154432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单击此处添加项正文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35_30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66" name="日期占位符 7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2025/11/19</a:t>
            </a:fld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1048967" name="页脚占位符 8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1048968" name="灯片编号占位符 9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‹#›</a:t>
            </a:fld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1048969" name="标题 10"/>
          <p:cNvSpPr>
            <a:spLocks noGrp="1"/>
          </p:cNvSpPr>
          <p:nvPr>
            <p:ph type="ctrTitle" idx="16385" hasCustomPrompt="1"/>
            <p:custDataLst>
              <p:tags r:id="rId4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>
                <a:latin typeface="MiSans DemiBold" charset="0"/>
                <a:ea typeface="MiSans Medium" panose="00000600000000000000" charset="-122"/>
              </a:rPr>
              <a:t>单击此处添加标题</a:t>
            </a:r>
          </a:p>
        </p:txBody>
      </p:sp>
      <p:sp>
        <p:nvSpPr>
          <p:cNvPr id="1048970" name="文本占位符 11"/>
          <p:cNvSpPr>
            <a:spLocks noGrp="1"/>
          </p:cNvSpPr>
          <p:nvPr>
            <p:ph type="body" idx="16388" hasCustomPrompt="1"/>
            <p:custDataLst>
              <p:tags r:id="rId5"/>
            </p:custDataLst>
          </p:nvPr>
        </p:nvSpPr>
        <p:spPr>
          <a:xfrm>
            <a:off x="622300" y="2057400"/>
            <a:ext cx="1193800" cy="1016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8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01</a:t>
            </a:r>
          </a:p>
        </p:txBody>
      </p:sp>
      <p:sp>
        <p:nvSpPr>
          <p:cNvPr id="1048971" name="文本占位符 12"/>
          <p:cNvSpPr>
            <a:spLocks noGrp="1"/>
          </p:cNvSpPr>
          <p:nvPr>
            <p:ph type="body" idx="16386" hasCustomPrompt="1"/>
            <p:custDataLst>
              <p:tags r:id="rId6"/>
            </p:custDataLst>
          </p:nvPr>
        </p:nvSpPr>
        <p:spPr>
          <a:xfrm>
            <a:off x="609600" y="3479800"/>
            <a:ext cx="2286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项标题</a:t>
            </a:r>
          </a:p>
        </p:txBody>
      </p:sp>
      <p:sp>
        <p:nvSpPr>
          <p:cNvPr id="1048972" name="文本占位符 13"/>
          <p:cNvSpPr>
            <a:spLocks noGrp="1"/>
          </p:cNvSpPr>
          <p:nvPr>
            <p:ph type="body" idx="16387" hasCustomPrompt="1"/>
            <p:custDataLst>
              <p:tags r:id="rId7"/>
            </p:custDataLst>
          </p:nvPr>
        </p:nvSpPr>
        <p:spPr>
          <a:xfrm>
            <a:off x="609600" y="3987800"/>
            <a:ext cx="22860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单击此处添加项正文</a:t>
            </a:r>
          </a:p>
        </p:txBody>
      </p:sp>
      <p:sp>
        <p:nvSpPr>
          <p:cNvPr id="1048973" name="文本占位符 14"/>
          <p:cNvSpPr>
            <a:spLocks noGrp="1"/>
          </p:cNvSpPr>
          <p:nvPr>
            <p:ph type="body" idx="16391" hasCustomPrompt="1"/>
            <p:custDataLst>
              <p:tags r:id="rId8"/>
            </p:custDataLst>
          </p:nvPr>
        </p:nvSpPr>
        <p:spPr>
          <a:xfrm>
            <a:off x="3517900" y="2057400"/>
            <a:ext cx="1193800" cy="1016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8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02</a:t>
            </a:r>
          </a:p>
        </p:txBody>
      </p:sp>
      <p:sp>
        <p:nvSpPr>
          <p:cNvPr id="1048974" name="文本占位符 15"/>
          <p:cNvSpPr>
            <a:spLocks noGrp="1"/>
          </p:cNvSpPr>
          <p:nvPr>
            <p:ph type="body" idx="16389" hasCustomPrompt="1"/>
            <p:custDataLst>
              <p:tags r:id="rId9"/>
            </p:custDataLst>
          </p:nvPr>
        </p:nvSpPr>
        <p:spPr>
          <a:xfrm>
            <a:off x="3505200" y="3479800"/>
            <a:ext cx="2286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项标题</a:t>
            </a:r>
          </a:p>
        </p:txBody>
      </p:sp>
      <p:sp>
        <p:nvSpPr>
          <p:cNvPr id="1048975" name="文本占位符 16"/>
          <p:cNvSpPr>
            <a:spLocks noGrp="1"/>
          </p:cNvSpPr>
          <p:nvPr>
            <p:ph type="body" idx="16390" hasCustomPrompt="1"/>
            <p:custDataLst>
              <p:tags r:id="rId10"/>
            </p:custDataLst>
          </p:nvPr>
        </p:nvSpPr>
        <p:spPr>
          <a:xfrm>
            <a:off x="3505200" y="3987800"/>
            <a:ext cx="22860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单击此处添加项正文</a:t>
            </a:r>
          </a:p>
        </p:txBody>
      </p:sp>
      <p:sp>
        <p:nvSpPr>
          <p:cNvPr id="1048976" name="文本占位符 17"/>
          <p:cNvSpPr>
            <a:spLocks noGrp="1"/>
          </p:cNvSpPr>
          <p:nvPr>
            <p:ph type="body" idx="16394" hasCustomPrompt="1"/>
            <p:custDataLst>
              <p:tags r:id="rId11"/>
            </p:custDataLst>
          </p:nvPr>
        </p:nvSpPr>
        <p:spPr>
          <a:xfrm>
            <a:off x="6413500" y="2057400"/>
            <a:ext cx="1193800" cy="1016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8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03</a:t>
            </a:r>
          </a:p>
        </p:txBody>
      </p:sp>
      <p:sp>
        <p:nvSpPr>
          <p:cNvPr id="1048977" name="文本占位符 18"/>
          <p:cNvSpPr>
            <a:spLocks noGrp="1"/>
          </p:cNvSpPr>
          <p:nvPr>
            <p:ph type="body" idx="16392" hasCustomPrompt="1"/>
            <p:custDataLst>
              <p:tags r:id="rId12"/>
            </p:custDataLst>
          </p:nvPr>
        </p:nvSpPr>
        <p:spPr>
          <a:xfrm>
            <a:off x="6400800" y="3479800"/>
            <a:ext cx="2286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项标题</a:t>
            </a:r>
          </a:p>
        </p:txBody>
      </p:sp>
      <p:sp>
        <p:nvSpPr>
          <p:cNvPr id="1048978" name="文本占位符 19"/>
          <p:cNvSpPr>
            <a:spLocks noGrp="1"/>
          </p:cNvSpPr>
          <p:nvPr>
            <p:ph type="body" idx="16393" hasCustomPrompt="1"/>
            <p:custDataLst>
              <p:tags r:id="rId13"/>
            </p:custDataLst>
          </p:nvPr>
        </p:nvSpPr>
        <p:spPr>
          <a:xfrm>
            <a:off x="6400800" y="3987800"/>
            <a:ext cx="22860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单击此处添加项正文</a:t>
            </a:r>
          </a:p>
        </p:txBody>
      </p:sp>
      <p:sp>
        <p:nvSpPr>
          <p:cNvPr id="1048979" name="文本占位符 20"/>
          <p:cNvSpPr>
            <a:spLocks noGrp="1"/>
          </p:cNvSpPr>
          <p:nvPr>
            <p:ph type="body" idx="16397" hasCustomPrompt="1"/>
            <p:custDataLst>
              <p:tags r:id="rId14"/>
            </p:custDataLst>
          </p:nvPr>
        </p:nvSpPr>
        <p:spPr>
          <a:xfrm>
            <a:off x="9309100" y="2057400"/>
            <a:ext cx="1193800" cy="1016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8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04</a:t>
            </a:r>
          </a:p>
        </p:txBody>
      </p:sp>
      <p:sp>
        <p:nvSpPr>
          <p:cNvPr id="1048980" name="文本占位符 21"/>
          <p:cNvSpPr>
            <a:spLocks noGrp="1"/>
          </p:cNvSpPr>
          <p:nvPr>
            <p:ph type="body" idx="16395" hasCustomPrompt="1"/>
            <p:custDataLst>
              <p:tags r:id="rId15"/>
            </p:custDataLst>
          </p:nvPr>
        </p:nvSpPr>
        <p:spPr>
          <a:xfrm>
            <a:off x="9296400" y="3479800"/>
            <a:ext cx="2286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项标题</a:t>
            </a:r>
          </a:p>
        </p:txBody>
      </p:sp>
      <p:sp>
        <p:nvSpPr>
          <p:cNvPr id="1048981" name="文本占位符 22"/>
          <p:cNvSpPr>
            <a:spLocks noGrp="1"/>
          </p:cNvSpPr>
          <p:nvPr>
            <p:ph type="body" idx="16396" hasCustomPrompt="1"/>
            <p:custDataLst>
              <p:tags r:id="rId16"/>
            </p:custDataLst>
          </p:nvPr>
        </p:nvSpPr>
        <p:spPr>
          <a:xfrm>
            <a:off x="9296400" y="3987800"/>
            <a:ext cx="22860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单击此处添加项正文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10007_2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45" name="日期占位符 7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2025/11/19</a:t>
            </a:fld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1048946" name="页脚占位符 8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1048947" name="灯片编号占位符 9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‹#›</a:t>
            </a:fld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1048948" name="标题 10"/>
          <p:cNvSpPr>
            <a:spLocks noGrp="1"/>
          </p:cNvSpPr>
          <p:nvPr>
            <p:ph type="ctrTitle" idx="16385" hasCustomPrompt="1"/>
            <p:custDataLst>
              <p:tags r:id="rId4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>
                <a:latin typeface="MiSans DemiBold" charset="0"/>
                <a:ea typeface="MiSans Medium" panose="00000600000000000000" charset="-122"/>
              </a:rPr>
              <a:t>单击此处添加标题</a:t>
            </a:r>
          </a:p>
        </p:txBody>
      </p:sp>
      <p:sp>
        <p:nvSpPr>
          <p:cNvPr id="1048949" name="文本占位符 11"/>
          <p:cNvSpPr>
            <a:spLocks noGrp="1"/>
          </p:cNvSpPr>
          <p:nvPr>
            <p:ph type="body" idx="16386" hasCustomPrompt="1"/>
            <p:custDataLst>
              <p:tags r:id="rId5"/>
            </p:custDataLst>
          </p:nvPr>
        </p:nvSpPr>
        <p:spPr>
          <a:xfrm>
            <a:off x="609600" y="2692400"/>
            <a:ext cx="2286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项标题</a:t>
            </a:r>
          </a:p>
        </p:txBody>
      </p:sp>
      <p:sp>
        <p:nvSpPr>
          <p:cNvPr id="1048950" name="文本占位符 12"/>
          <p:cNvSpPr>
            <a:spLocks noGrp="1"/>
          </p:cNvSpPr>
          <p:nvPr>
            <p:ph type="body" idx="16387" hasCustomPrompt="1"/>
            <p:custDataLst>
              <p:tags r:id="rId6"/>
            </p:custDataLst>
          </p:nvPr>
        </p:nvSpPr>
        <p:spPr>
          <a:xfrm>
            <a:off x="609600" y="3251200"/>
            <a:ext cx="22860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单击此处添加项正文</a:t>
            </a:r>
          </a:p>
        </p:txBody>
      </p:sp>
      <p:sp>
        <p:nvSpPr>
          <p:cNvPr id="1048951" name="文本占位符 13"/>
          <p:cNvSpPr>
            <a:spLocks noGrp="1"/>
          </p:cNvSpPr>
          <p:nvPr>
            <p:ph type="body" idx="16388" hasCustomPrompt="1"/>
            <p:custDataLst>
              <p:tags r:id="rId7"/>
            </p:custDataLst>
          </p:nvPr>
        </p:nvSpPr>
        <p:spPr>
          <a:xfrm>
            <a:off x="3505200" y="2692400"/>
            <a:ext cx="2286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项标题</a:t>
            </a:r>
          </a:p>
        </p:txBody>
      </p:sp>
      <p:sp>
        <p:nvSpPr>
          <p:cNvPr id="1048952" name="文本占位符 14"/>
          <p:cNvSpPr>
            <a:spLocks noGrp="1"/>
          </p:cNvSpPr>
          <p:nvPr>
            <p:ph type="body" idx="16389" hasCustomPrompt="1"/>
            <p:custDataLst>
              <p:tags r:id="rId8"/>
            </p:custDataLst>
          </p:nvPr>
        </p:nvSpPr>
        <p:spPr>
          <a:xfrm>
            <a:off x="3505200" y="3251200"/>
            <a:ext cx="22860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单击此处添加项正文</a:t>
            </a:r>
          </a:p>
        </p:txBody>
      </p:sp>
      <p:sp>
        <p:nvSpPr>
          <p:cNvPr id="1048953" name="文本占位符 15"/>
          <p:cNvSpPr>
            <a:spLocks noGrp="1"/>
          </p:cNvSpPr>
          <p:nvPr>
            <p:ph type="body" idx="16390" hasCustomPrompt="1"/>
            <p:custDataLst>
              <p:tags r:id="rId9"/>
            </p:custDataLst>
          </p:nvPr>
        </p:nvSpPr>
        <p:spPr>
          <a:xfrm>
            <a:off x="6400800" y="2692400"/>
            <a:ext cx="2286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项标题</a:t>
            </a:r>
          </a:p>
        </p:txBody>
      </p:sp>
      <p:sp>
        <p:nvSpPr>
          <p:cNvPr id="1048954" name="文本占位符 16"/>
          <p:cNvSpPr>
            <a:spLocks noGrp="1"/>
          </p:cNvSpPr>
          <p:nvPr>
            <p:ph type="body" idx="16391" hasCustomPrompt="1"/>
            <p:custDataLst>
              <p:tags r:id="rId10"/>
            </p:custDataLst>
          </p:nvPr>
        </p:nvSpPr>
        <p:spPr>
          <a:xfrm>
            <a:off x="6400800" y="3251200"/>
            <a:ext cx="22860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单击此处添加项正文</a:t>
            </a:r>
          </a:p>
        </p:txBody>
      </p:sp>
      <p:sp>
        <p:nvSpPr>
          <p:cNvPr id="1048955" name="文本占位符 17"/>
          <p:cNvSpPr>
            <a:spLocks noGrp="1"/>
          </p:cNvSpPr>
          <p:nvPr>
            <p:ph type="body" idx="16392" hasCustomPrompt="1"/>
            <p:custDataLst>
              <p:tags r:id="rId11"/>
            </p:custDataLst>
          </p:nvPr>
        </p:nvSpPr>
        <p:spPr>
          <a:xfrm>
            <a:off x="9296400" y="2692400"/>
            <a:ext cx="2286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项标题</a:t>
            </a:r>
          </a:p>
        </p:txBody>
      </p:sp>
      <p:sp>
        <p:nvSpPr>
          <p:cNvPr id="1048956" name="文本占位符 18"/>
          <p:cNvSpPr>
            <a:spLocks noGrp="1"/>
          </p:cNvSpPr>
          <p:nvPr>
            <p:ph type="body" idx="16393" hasCustomPrompt="1"/>
            <p:custDataLst>
              <p:tags r:id="rId12"/>
            </p:custDataLst>
          </p:nvPr>
        </p:nvSpPr>
        <p:spPr>
          <a:xfrm>
            <a:off x="9296400" y="3251200"/>
            <a:ext cx="22860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单击此处添加项正文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10013_24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21" name="日期占位符 7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2025/11/19</a:t>
            </a:fld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1048922" name="页脚占位符 8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1048923" name="灯片编号占位符 9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‹#›</a:t>
            </a:fld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1048924" name="标题 10"/>
          <p:cNvSpPr>
            <a:spLocks noGrp="1"/>
          </p:cNvSpPr>
          <p:nvPr>
            <p:ph type="ctrTitle" idx="16385" hasCustomPrompt="1"/>
            <p:custDataLst>
              <p:tags r:id="rId4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>
                <a:latin typeface="MiSans DemiBold" charset="0"/>
                <a:ea typeface="MiSans Medium" panose="00000600000000000000" charset="-122"/>
              </a:rPr>
              <a:t>单击此处添加标题</a:t>
            </a:r>
          </a:p>
        </p:txBody>
      </p:sp>
      <p:sp>
        <p:nvSpPr>
          <p:cNvPr id="1048925" name="内容占位符 11"/>
          <p:cNvSpPr>
            <a:spLocks noGrp="1"/>
          </p:cNvSpPr>
          <p:nvPr>
            <p:ph idx="16394" hasCustomPrompt="1"/>
            <p:custDataLst>
              <p:tags r:id="rId5"/>
            </p:custDataLst>
          </p:nvPr>
        </p:nvSpPr>
        <p:spPr>
          <a:xfrm>
            <a:off x="609600" y="1524000"/>
            <a:ext cx="10972800" cy="1879600"/>
          </a:xfrm>
          <a:custGeom>
            <a:avLst/>
            <a:gdLst>
              <a:gd name="connisteX0" fmla="*/ 0 w 10972800"/>
              <a:gd name="connsiteY0" fmla="*/ 203200 h 1879600"/>
              <a:gd name="connisteX1" fmla="*/ 203200 w 10972800"/>
              <a:gd name="connsiteY1" fmla="*/ 0 h 1879600"/>
              <a:gd name="connisteX2" fmla="*/ 10769600 w 10972800"/>
              <a:gd name="connsiteY2" fmla="*/ 0 h 1879600"/>
              <a:gd name="connisteX3" fmla="*/ 10972800 w 10972800"/>
              <a:gd name="connsiteY3" fmla="*/ 203200 h 1879600"/>
              <a:gd name="connisteX4" fmla="*/ 10972800 w 10972800"/>
              <a:gd name="connsiteY4" fmla="*/ 1676400 h 1879600"/>
              <a:gd name="connisteX5" fmla="*/ 10769600 w 10972800"/>
              <a:gd name="connsiteY5" fmla="*/ 1879600 h 1879600"/>
              <a:gd name="connisteX6" fmla="*/ 203200 w 10972800"/>
              <a:gd name="connsiteY6" fmla="*/ 1879600 h 1879600"/>
              <a:gd name="connisteX7" fmla="*/ 0 w 10972800"/>
              <a:gd name="connsiteY7" fmla="*/ 1676400 h 1879600"/>
              <a:gd name="connisteX8" fmla="*/ 0 w 10972800"/>
              <a:gd name="connsiteY8" fmla="*/ 203200 h 1879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r" b="b"/>
            <a:pathLst>
              <a:path w="10972800" h="18796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10769600" y="0"/>
                </a:lnTo>
                <a:cubicBezTo>
                  <a:pt x="10881824" y="0"/>
                  <a:pt x="10972800" y="90976"/>
                  <a:pt x="10972800" y="203200"/>
                </a:cubicBezTo>
                <a:lnTo>
                  <a:pt x="10972800" y="1676400"/>
                </a:lnTo>
                <a:cubicBezTo>
                  <a:pt x="10972800" y="1788624"/>
                  <a:pt x="10881824" y="1879600"/>
                  <a:pt x="10769600" y="1879600"/>
                </a:cubicBezTo>
                <a:lnTo>
                  <a:pt x="203200" y="1879600"/>
                </a:lnTo>
                <a:cubicBezTo>
                  <a:pt x="90976" y="1879600"/>
                  <a:pt x="0" y="1788624"/>
                  <a:pt x="0" y="16764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</a:lvl1pPr>
            <a:lvl2pPr>
              <a:buNone/>
            </a:lvl2pPr>
            <a:lvl3pPr>
              <a:buNone/>
            </a:lvl3pPr>
            <a:lvl4pPr>
              <a:buNone/>
            </a:lvl4pPr>
            <a:lvl5pPr>
              <a:buNone/>
            </a:lvl5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 </a:t>
            </a:r>
          </a:p>
        </p:txBody>
      </p:sp>
      <p:sp>
        <p:nvSpPr>
          <p:cNvPr id="1048926" name="文本占位符 12"/>
          <p:cNvSpPr>
            <a:spLocks noGrp="1"/>
          </p:cNvSpPr>
          <p:nvPr>
            <p:ph type="body" idx="16386" hasCustomPrompt="1"/>
            <p:custDataLst>
              <p:tags r:id="rId6"/>
            </p:custDataLst>
          </p:nvPr>
        </p:nvSpPr>
        <p:spPr>
          <a:xfrm>
            <a:off x="609600" y="3860800"/>
            <a:ext cx="2286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项标题</a:t>
            </a:r>
          </a:p>
        </p:txBody>
      </p:sp>
      <p:sp>
        <p:nvSpPr>
          <p:cNvPr id="1048927" name="文本占位符 13"/>
          <p:cNvSpPr>
            <a:spLocks noGrp="1"/>
          </p:cNvSpPr>
          <p:nvPr>
            <p:ph type="body" idx="16387" hasCustomPrompt="1"/>
            <p:custDataLst>
              <p:tags r:id="rId7"/>
            </p:custDataLst>
          </p:nvPr>
        </p:nvSpPr>
        <p:spPr>
          <a:xfrm>
            <a:off x="609600" y="4419600"/>
            <a:ext cx="22860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单击此处添加项正文</a:t>
            </a:r>
          </a:p>
        </p:txBody>
      </p:sp>
      <p:sp>
        <p:nvSpPr>
          <p:cNvPr id="1048928" name="文本占位符 14"/>
          <p:cNvSpPr>
            <a:spLocks noGrp="1"/>
          </p:cNvSpPr>
          <p:nvPr>
            <p:ph type="body" idx="16388" hasCustomPrompt="1"/>
            <p:custDataLst>
              <p:tags r:id="rId8"/>
            </p:custDataLst>
          </p:nvPr>
        </p:nvSpPr>
        <p:spPr>
          <a:xfrm>
            <a:off x="3505200" y="3860800"/>
            <a:ext cx="2286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项标题</a:t>
            </a:r>
          </a:p>
        </p:txBody>
      </p:sp>
      <p:sp>
        <p:nvSpPr>
          <p:cNvPr id="1048929" name="文本占位符 15"/>
          <p:cNvSpPr>
            <a:spLocks noGrp="1"/>
          </p:cNvSpPr>
          <p:nvPr>
            <p:ph type="body" idx="16389" hasCustomPrompt="1"/>
            <p:custDataLst>
              <p:tags r:id="rId9"/>
            </p:custDataLst>
          </p:nvPr>
        </p:nvSpPr>
        <p:spPr>
          <a:xfrm>
            <a:off x="3505200" y="4419600"/>
            <a:ext cx="22860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单击此处添加项正文</a:t>
            </a:r>
          </a:p>
        </p:txBody>
      </p:sp>
      <p:sp>
        <p:nvSpPr>
          <p:cNvPr id="1048930" name="文本占位符 16"/>
          <p:cNvSpPr>
            <a:spLocks noGrp="1"/>
          </p:cNvSpPr>
          <p:nvPr>
            <p:ph type="body" idx="16390" hasCustomPrompt="1"/>
            <p:custDataLst>
              <p:tags r:id="rId10"/>
            </p:custDataLst>
          </p:nvPr>
        </p:nvSpPr>
        <p:spPr>
          <a:xfrm>
            <a:off x="6400800" y="3860800"/>
            <a:ext cx="2286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项标题</a:t>
            </a:r>
          </a:p>
        </p:txBody>
      </p:sp>
      <p:sp>
        <p:nvSpPr>
          <p:cNvPr id="1048931" name="文本占位符 17"/>
          <p:cNvSpPr>
            <a:spLocks noGrp="1"/>
          </p:cNvSpPr>
          <p:nvPr>
            <p:ph type="body" idx="16391" hasCustomPrompt="1"/>
            <p:custDataLst>
              <p:tags r:id="rId11"/>
            </p:custDataLst>
          </p:nvPr>
        </p:nvSpPr>
        <p:spPr>
          <a:xfrm>
            <a:off x="6400800" y="4419600"/>
            <a:ext cx="22860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单击此处添加项正文</a:t>
            </a:r>
          </a:p>
        </p:txBody>
      </p:sp>
      <p:sp>
        <p:nvSpPr>
          <p:cNvPr id="1048932" name="文本占位符 18"/>
          <p:cNvSpPr>
            <a:spLocks noGrp="1"/>
          </p:cNvSpPr>
          <p:nvPr>
            <p:ph type="body" idx="16392" hasCustomPrompt="1"/>
            <p:custDataLst>
              <p:tags r:id="rId12"/>
            </p:custDataLst>
          </p:nvPr>
        </p:nvSpPr>
        <p:spPr>
          <a:xfrm>
            <a:off x="9296400" y="3860800"/>
            <a:ext cx="2286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项标题</a:t>
            </a:r>
          </a:p>
        </p:txBody>
      </p:sp>
      <p:sp>
        <p:nvSpPr>
          <p:cNvPr id="1048933" name="文本占位符 19"/>
          <p:cNvSpPr>
            <a:spLocks noGrp="1"/>
          </p:cNvSpPr>
          <p:nvPr>
            <p:ph type="body" idx="16393" hasCustomPrompt="1"/>
            <p:custDataLst>
              <p:tags r:id="rId13"/>
            </p:custDataLst>
          </p:nvPr>
        </p:nvSpPr>
        <p:spPr>
          <a:xfrm>
            <a:off x="9296400" y="4419600"/>
            <a:ext cx="22860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单击此处添加项正文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49_24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76" name="日期占位符 7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2025/11/19</a:t>
            </a:fld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1048877" name="页脚占位符 8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1048878" name="灯片编号占位符 9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‹#›</a:t>
            </a:fld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1048879" name="标题 10"/>
          <p:cNvSpPr>
            <a:spLocks noGrp="1"/>
          </p:cNvSpPr>
          <p:nvPr>
            <p:ph type="ctrTitle" idx="16385" hasCustomPrompt="1"/>
            <p:custDataLst>
              <p:tags r:id="rId4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>
                <a:latin typeface="MiSans DemiBold" charset="0"/>
                <a:ea typeface="MiSans Medium" panose="00000600000000000000" charset="-122"/>
              </a:rPr>
              <a:t>单击此处添加标题</a:t>
            </a:r>
          </a:p>
        </p:txBody>
      </p:sp>
      <p:sp>
        <p:nvSpPr>
          <p:cNvPr id="1048880" name="装饰  1"/>
          <p:cNvSpPr>
            <a:spLocks noGrp="1"/>
          </p:cNvSpPr>
          <p:nvPr>
            <p:ph type="body" idx="16401" hasCustomPrompt="1"/>
            <p:custDataLst>
              <p:tags r:id="rId5"/>
            </p:custDataLst>
          </p:nvPr>
        </p:nvSpPr>
        <p:spPr>
          <a:xfrm>
            <a:off x="1066800" y="2133600"/>
            <a:ext cx="914400" cy="914400"/>
          </a:xfrm>
          <a:custGeom>
            <a:avLst/>
            <a:gdLst>
              <a:gd name="connisteX0" fmla="*/ 0 w 914400"/>
              <a:gd name="connsiteY0" fmla="*/ 203200 h 914400"/>
              <a:gd name="connisteX1" fmla="*/ 203200 w 914400"/>
              <a:gd name="connsiteY1" fmla="*/ 0 h 914400"/>
              <a:gd name="connisteX2" fmla="*/ 711200 w 914400"/>
              <a:gd name="connsiteY2" fmla="*/ 0 h 914400"/>
              <a:gd name="connisteX3" fmla="*/ 914400 w 914400"/>
              <a:gd name="connsiteY3" fmla="*/ 203200 h 914400"/>
              <a:gd name="connisteX4" fmla="*/ 914400 w 914400"/>
              <a:gd name="connsiteY4" fmla="*/ 711200 h 914400"/>
              <a:gd name="connisteX5" fmla="*/ 711200 w 914400"/>
              <a:gd name="connsiteY5" fmla="*/ 914400 h 914400"/>
              <a:gd name="connisteX6" fmla="*/ 203200 w 914400"/>
              <a:gd name="connsiteY6" fmla="*/ 914400 h 914400"/>
              <a:gd name="connisteX7" fmla="*/ 0 w 914400"/>
              <a:gd name="connsiteY7" fmla="*/ 711200 h 914400"/>
              <a:gd name="connisteX8" fmla="*/ 0 w 914400"/>
              <a:gd name="connsiteY8" fmla="*/ 203200 h 91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r" b="b"/>
            <a:pathLst>
              <a:path w="914400" h="914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711200" y="0"/>
                </a:lnTo>
                <a:cubicBezTo>
                  <a:pt x="823424" y="0"/>
                  <a:pt x="914400" y="90976"/>
                  <a:pt x="914400" y="203200"/>
                </a:cubicBezTo>
                <a:lnTo>
                  <a:pt x="914400" y="711200"/>
                </a:lnTo>
                <a:cubicBezTo>
                  <a:pt x="914400" y="823424"/>
                  <a:pt x="823424" y="914400"/>
                  <a:pt x="711200" y="914400"/>
                </a:cubicBezTo>
                <a:lnTo>
                  <a:pt x="203200" y="914400"/>
                </a:lnTo>
                <a:cubicBezTo>
                  <a:pt x="90976" y="914400"/>
                  <a:pt x="0" y="823424"/>
                  <a:pt x="0" y="711200"/>
                </a:cubicBezTo>
                <a:lnTo>
                  <a:pt x="0" y="2032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</a:lvl1pPr>
            <a:lvl2pPr>
              <a:buNone/>
            </a:lvl2pPr>
            <a:lvl3pPr>
              <a:buNone/>
            </a:lvl3pPr>
            <a:lvl4pPr>
              <a:buNone/>
            </a:lvl4pPr>
            <a:lvl5pPr>
              <a:buNone/>
            </a:lvl5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 </a:t>
            </a:r>
          </a:p>
        </p:txBody>
      </p:sp>
      <p:sp>
        <p:nvSpPr>
          <p:cNvPr id="1048881" name="文本占位符 12"/>
          <p:cNvSpPr>
            <a:spLocks noGrp="1"/>
          </p:cNvSpPr>
          <p:nvPr>
            <p:ph type="body" idx="16388" hasCustomPrompt="1"/>
            <p:custDataLst>
              <p:tags r:id="rId6"/>
            </p:custDataLst>
          </p:nvPr>
        </p:nvSpPr>
        <p:spPr>
          <a:xfrm>
            <a:off x="1250950" y="2362200"/>
            <a:ext cx="546100" cy="4572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01</a:t>
            </a:r>
          </a:p>
        </p:txBody>
      </p:sp>
      <p:sp>
        <p:nvSpPr>
          <p:cNvPr id="1048882" name="文本占位符 13"/>
          <p:cNvSpPr>
            <a:spLocks noGrp="1"/>
          </p:cNvSpPr>
          <p:nvPr>
            <p:ph type="body" idx="16386" hasCustomPrompt="1"/>
            <p:custDataLst>
              <p:tags r:id="rId7"/>
            </p:custDataLst>
          </p:nvPr>
        </p:nvSpPr>
        <p:spPr>
          <a:xfrm>
            <a:off x="609600" y="3302000"/>
            <a:ext cx="1828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项标题</a:t>
            </a:r>
          </a:p>
        </p:txBody>
      </p:sp>
      <p:sp>
        <p:nvSpPr>
          <p:cNvPr id="1048883" name="文本占位符 14"/>
          <p:cNvSpPr>
            <a:spLocks noGrp="1"/>
          </p:cNvSpPr>
          <p:nvPr>
            <p:ph type="body" idx="16387" hasCustomPrompt="1"/>
            <p:custDataLst>
              <p:tags r:id="rId8"/>
            </p:custDataLst>
          </p:nvPr>
        </p:nvSpPr>
        <p:spPr>
          <a:xfrm>
            <a:off x="609600" y="3810000"/>
            <a:ext cx="18288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单击此处添加项正文</a:t>
            </a:r>
          </a:p>
        </p:txBody>
      </p:sp>
      <p:sp>
        <p:nvSpPr>
          <p:cNvPr id="1048884" name="装饰  5"/>
          <p:cNvSpPr>
            <a:spLocks noGrp="1"/>
          </p:cNvSpPr>
          <p:nvPr>
            <p:ph type="body" idx="16402" hasCustomPrompt="1"/>
            <p:custDataLst>
              <p:tags r:id="rId9"/>
            </p:custDataLst>
          </p:nvPr>
        </p:nvSpPr>
        <p:spPr>
          <a:xfrm>
            <a:off x="3352800" y="2133600"/>
            <a:ext cx="914400" cy="914400"/>
          </a:xfrm>
          <a:custGeom>
            <a:avLst/>
            <a:gdLst>
              <a:gd name="connisteX0" fmla="*/ 0 w 914400"/>
              <a:gd name="connsiteY0" fmla="*/ 203200 h 914400"/>
              <a:gd name="connisteX1" fmla="*/ 203200 w 914400"/>
              <a:gd name="connsiteY1" fmla="*/ 0 h 914400"/>
              <a:gd name="connisteX2" fmla="*/ 711200 w 914400"/>
              <a:gd name="connsiteY2" fmla="*/ 0 h 914400"/>
              <a:gd name="connisteX3" fmla="*/ 914400 w 914400"/>
              <a:gd name="connsiteY3" fmla="*/ 203200 h 914400"/>
              <a:gd name="connisteX4" fmla="*/ 914400 w 914400"/>
              <a:gd name="connsiteY4" fmla="*/ 711200 h 914400"/>
              <a:gd name="connisteX5" fmla="*/ 711200 w 914400"/>
              <a:gd name="connsiteY5" fmla="*/ 914400 h 914400"/>
              <a:gd name="connisteX6" fmla="*/ 203200 w 914400"/>
              <a:gd name="connsiteY6" fmla="*/ 914400 h 914400"/>
              <a:gd name="connisteX7" fmla="*/ 0 w 914400"/>
              <a:gd name="connsiteY7" fmla="*/ 711200 h 914400"/>
              <a:gd name="connisteX8" fmla="*/ 0 w 914400"/>
              <a:gd name="connsiteY8" fmla="*/ 203200 h 91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r" b="b"/>
            <a:pathLst>
              <a:path w="914400" h="914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711200" y="0"/>
                </a:lnTo>
                <a:cubicBezTo>
                  <a:pt x="823424" y="0"/>
                  <a:pt x="914400" y="90976"/>
                  <a:pt x="914400" y="203200"/>
                </a:cubicBezTo>
                <a:lnTo>
                  <a:pt x="914400" y="711200"/>
                </a:lnTo>
                <a:cubicBezTo>
                  <a:pt x="914400" y="823424"/>
                  <a:pt x="823424" y="914400"/>
                  <a:pt x="711200" y="914400"/>
                </a:cubicBezTo>
                <a:lnTo>
                  <a:pt x="203200" y="914400"/>
                </a:lnTo>
                <a:cubicBezTo>
                  <a:pt x="90976" y="914400"/>
                  <a:pt x="0" y="823424"/>
                  <a:pt x="0" y="711200"/>
                </a:cubicBezTo>
                <a:lnTo>
                  <a:pt x="0" y="2032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</a:lvl1pPr>
            <a:lvl2pPr>
              <a:buNone/>
            </a:lvl2pPr>
            <a:lvl3pPr>
              <a:buNone/>
            </a:lvl3pPr>
            <a:lvl4pPr>
              <a:buNone/>
            </a:lvl4pPr>
            <a:lvl5pPr>
              <a:buNone/>
            </a:lvl5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 </a:t>
            </a:r>
          </a:p>
        </p:txBody>
      </p:sp>
      <p:sp>
        <p:nvSpPr>
          <p:cNvPr id="1048885" name="文本占位符 16"/>
          <p:cNvSpPr>
            <a:spLocks noGrp="1"/>
          </p:cNvSpPr>
          <p:nvPr>
            <p:ph type="body" idx="16391" hasCustomPrompt="1"/>
            <p:custDataLst>
              <p:tags r:id="rId10"/>
            </p:custDataLst>
          </p:nvPr>
        </p:nvSpPr>
        <p:spPr>
          <a:xfrm>
            <a:off x="3536950" y="2362200"/>
            <a:ext cx="546100" cy="4572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02</a:t>
            </a:r>
          </a:p>
        </p:txBody>
      </p:sp>
      <p:sp>
        <p:nvSpPr>
          <p:cNvPr id="1048886" name="文本占位符 17"/>
          <p:cNvSpPr>
            <a:spLocks noGrp="1"/>
          </p:cNvSpPr>
          <p:nvPr>
            <p:ph type="body" idx="16389" hasCustomPrompt="1"/>
            <p:custDataLst>
              <p:tags r:id="rId11"/>
            </p:custDataLst>
          </p:nvPr>
        </p:nvSpPr>
        <p:spPr>
          <a:xfrm>
            <a:off x="2895600" y="3302000"/>
            <a:ext cx="1828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项标题</a:t>
            </a:r>
          </a:p>
        </p:txBody>
      </p:sp>
      <p:sp>
        <p:nvSpPr>
          <p:cNvPr id="1048887" name="文本占位符 18"/>
          <p:cNvSpPr>
            <a:spLocks noGrp="1"/>
          </p:cNvSpPr>
          <p:nvPr>
            <p:ph type="body" idx="16390" hasCustomPrompt="1"/>
            <p:custDataLst>
              <p:tags r:id="rId12"/>
            </p:custDataLst>
          </p:nvPr>
        </p:nvSpPr>
        <p:spPr>
          <a:xfrm>
            <a:off x="2895600" y="3810000"/>
            <a:ext cx="18288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单击此处添加项正文</a:t>
            </a:r>
          </a:p>
        </p:txBody>
      </p:sp>
      <p:sp>
        <p:nvSpPr>
          <p:cNvPr id="1048888" name="装饰  9"/>
          <p:cNvSpPr>
            <a:spLocks noGrp="1"/>
          </p:cNvSpPr>
          <p:nvPr>
            <p:ph type="body" idx="16403" hasCustomPrompt="1"/>
            <p:custDataLst>
              <p:tags r:id="rId13"/>
            </p:custDataLst>
          </p:nvPr>
        </p:nvSpPr>
        <p:spPr>
          <a:xfrm>
            <a:off x="5638800" y="2133600"/>
            <a:ext cx="914400" cy="914400"/>
          </a:xfrm>
          <a:custGeom>
            <a:avLst/>
            <a:gdLst>
              <a:gd name="connisteX0" fmla="*/ 0 w 914400"/>
              <a:gd name="connsiteY0" fmla="*/ 203200 h 914400"/>
              <a:gd name="connisteX1" fmla="*/ 203200 w 914400"/>
              <a:gd name="connsiteY1" fmla="*/ 0 h 914400"/>
              <a:gd name="connisteX2" fmla="*/ 711200 w 914400"/>
              <a:gd name="connsiteY2" fmla="*/ 0 h 914400"/>
              <a:gd name="connisteX3" fmla="*/ 914400 w 914400"/>
              <a:gd name="connsiteY3" fmla="*/ 203200 h 914400"/>
              <a:gd name="connisteX4" fmla="*/ 914400 w 914400"/>
              <a:gd name="connsiteY4" fmla="*/ 711200 h 914400"/>
              <a:gd name="connisteX5" fmla="*/ 711200 w 914400"/>
              <a:gd name="connsiteY5" fmla="*/ 914400 h 914400"/>
              <a:gd name="connisteX6" fmla="*/ 203200 w 914400"/>
              <a:gd name="connsiteY6" fmla="*/ 914400 h 914400"/>
              <a:gd name="connisteX7" fmla="*/ 0 w 914400"/>
              <a:gd name="connsiteY7" fmla="*/ 711200 h 914400"/>
              <a:gd name="connisteX8" fmla="*/ 0 w 914400"/>
              <a:gd name="connsiteY8" fmla="*/ 203200 h 91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r" b="b"/>
            <a:pathLst>
              <a:path w="914400" h="914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711200" y="0"/>
                </a:lnTo>
                <a:cubicBezTo>
                  <a:pt x="823424" y="0"/>
                  <a:pt x="914400" y="90976"/>
                  <a:pt x="914400" y="203200"/>
                </a:cubicBezTo>
                <a:lnTo>
                  <a:pt x="914400" y="711200"/>
                </a:lnTo>
                <a:cubicBezTo>
                  <a:pt x="914400" y="823424"/>
                  <a:pt x="823424" y="914400"/>
                  <a:pt x="711200" y="914400"/>
                </a:cubicBezTo>
                <a:lnTo>
                  <a:pt x="203200" y="914400"/>
                </a:lnTo>
                <a:cubicBezTo>
                  <a:pt x="90976" y="914400"/>
                  <a:pt x="0" y="823424"/>
                  <a:pt x="0" y="711200"/>
                </a:cubicBezTo>
                <a:lnTo>
                  <a:pt x="0" y="2032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</a:lvl1pPr>
            <a:lvl2pPr>
              <a:buNone/>
            </a:lvl2pPr>
            <a:lvl3pPr>
              <a:buNone/>
            </a:lvl3pPr>
            <a:lvl4pPr>
              <a:buNone/>
            </a:lvl4pPr>
            <a:lvl5pPr>
              <a:buNone/>
            </a:lvl5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 </a:t>
            </a:r>
          </a:p>
        </p:txBody>
      </p:sp>
      <p:sp>
        <p:nvSpPr>
          <p:cNvPr id="1048889" name="文本占位符 20"/>
          <p:cNvSpPr>
            <a:spLocks noGrp="1"/>
          </p:cNvSpPr>
          <p:nvPr>
            <p:ph type="body" idx="16394" hasCustomPrompt="1"/>
            <p:custDataLst>
              <p:tags r:id="rId14"/>
            </p:custDataLst>
          </p:nvPr>
        </p:nvSpPr>
        <p:spPr>
          <a:xfrm>
            <a:off x="5822950" y="2362200"/>
            <a:ext cx="546100" cy="4572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03</a:t>
            </a:r>
          </a:p>
        </p:txBody>
      </p:sp>
      <p:sp>
        <p:nvSpPr>
          <p:cNvPr id="1048890" name="文本占位符 21"/>
          <p:cNvSpPr>
            <a:spLocks noGrp="1"/>
          </p:cNvSpPr>
          <p:nvPr>
            <p:ph type="body" idx="16392" hasCustomPrompt="1"/>
            <p:custDataLst>
              <p:tags r:id="rId15"/>
            </p:custDataLst>
          </p:nvPr>
        </p:nvSpPr>
        <p:spPr>
          <a:xfrm>
            <a:off x="5181600" y="3302000"/>
            <a:ext cx="1828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项标题</a:t>
            </a:r>
          </a:p>
        </p:txBody>
      </p:sp>
      <p:sp>
        <p:nvSpPr>
          <p:cNvPr id="1048891" name="文本占位符 22"/>
          <p:cNvSpPr>
            <a:spLocks noGrp="1"/>
          </p:cNvSpPr>
          <p:nvPr>
            <p:ph type="body" idx="16393" hasCustomPrompt="1"/>
            <p:custDataLst>
              <p:tags r:id="rId16"/>
            </p:custDataLst>
          </p:nvPr>
        </p:nvSpPr>
        <p:spPr>
          <a:xfrm>
            <a:off x="5181600" y="3810000"/>
            <a:ext cx="18288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单击此处添加项正文</a:t>
            </a:r>
          </a:p>
        </p:txBody>
      </p:sp>
      <p:sp>
        <p:nvSpPr>
          <p:cNvPr id="1048892" name="装饰  3"/>
          <p:cNvSpPr>
            <a:spLocks noGrp="1"/>
          </p:cNvSpPr>
          <p:nvPr>
            <p:ph type="body" idx="16404" hasCustomPrompt="1"/>
            <p:custDataLst>
              <p:tags r:id="rId17"/>
            </p:custDataLst>
          </p:nvPr>
        </p:nvSpPr>
        <p:spPr>
          <a:xfrm>
            <a:off x="7924800" y="2133600"/>
            <a:ext cx="914400" cy="914400"/>
          </a:xfrm>
          <a:custGeom>
            <a:avLst/>
            <a:gdLst>
              <a:gd name="connisteX0" fmla="*/ 0 w 914400"/>
              <a:gd name="connsiteY0" fmla="*/ 203200 h 914400"/>
              <a:gd name="connisteX1" fmla="*/ 203200 w 914400"/>
              <a:gd name="connsiteY1" fmla="*/ 0 h 914400"/>
              <a:gd name="connisteX2" fmla="*/ 711200 w 914400"/>
              <a:gd name="connsiteY2" fmla="*/ 0 h 914400"/>
              <a:gd name="connisteX3" fmla="*/ 914400 w 914400"/>
              <a:gd name="connsiteY3" fmla="*/ 203200 h 914400"/>
              <a:gd name="connisteX4" fmla="*/ 914400 w 914400"/>
              <a:gd name="connsiteY4" fmla="*/ 711200 h 914400"/>
              <a:gd name="connisteX5" fmla="*/ 711200 w 914400"/>
              <a:gd name="connsiteY5" fmla="*/ 914400 h 914400"/>
              <a:gd name="connisteX6" fmla="*/ 203200 w 914400"/>
              <a:gd name="connsiteY6" fmla="*/ 914400 h 914400"/>
              <a:gd name="connisteX7" fmla="*/ 0 w 914400"/>
              <a:gd name="connsiteY7" fmla="*/ 711200 h 914400"/>
              <a:gd name="connisteX8" fmla="*/ 0 w 914400"/>
              <a:gd name="connsiteY8" fmla="*/ 203200 h 91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r" b="b"/>
            <a:pathLst>
              <a:path w="914400" h="914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711200" y="0"/>
                </a:lnTo>
                <a:cubicBezTo>
                  <a:pt x="823424" y="0"/>
                  <a:pt x="914400" y="90976"/>
                  <a:pt x="914400" y="203200"/>
                </a:cubicBezTo>
                <a:lnTo>
                  <a:pt x="914400" y="711200"/>
                </a:lnTo>
                <a:cubicBezTo>
                  <a:pt x="914400" y="823424"/>
                  <a:pt x="823424" y="914400"/>
                  <a:pt x="711200" y="914400"/>
                </a:cubicBezTo>
                <a:lnTo>
                  <a:pt x="203200" y="914400"/>
                </a:lnTo>
                <a:cubicBezTo>
                  <a:pt x="90976" y="914400"/>
                  <a:pt x="0" y="823424"/>
                  <a:pt x="0" y="711200"/>
                </a:cubicBezTo>
                <a:lnTo>
                  <a:pt x="0" y="2032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</a:lvl1pPr>
            <a:lvl2pPr>
              <a:buNone/>
            </a:lvl2pPr>
            <a:lvl3pPr>
              <a:buNone/>
            </a:lvl3pPr>
            <a:lvl4pPr>
              <a:buNone/>
            </a:lvl4pPr>
            <a:lvl5pPr>
              <a:buNone/>
            </a:lvl5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 </a:t>
            </a:r>
          </a:p>
        </p:txBody>
      </p:sp>
      <p:sp>
        <p:nvSpPr>
          <p:cNvPr id="1048893" name="文本占位符 24"/>
          <p:cNvSpPr>
            <a:spLocks noGrp="1"/>
          </p:cNvSpPr>
          <p:nvPr>
            <p:ph type="body" idx="16397" hasCustomPrompt="1"/>
            <p:custDataLst>
              <p:tags r:id="rId18"/>
            </p:custDataLst>
          </p:nvPr>
        </p:nvSpPr>
        <p:spPr>
          <a:xfrm>
            <a:off x="8108950" y="2362200"/>
            <a:ext cx="546100" cy="4572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04</a:t>
            </a:r>
          </a:p>
        </p:txBody>
      </p:sp>
      <p:sp>
        <p:nvSpPr>
          <p:cNvPr id="1048894" name="文本占位符 25"/>
          <p:cNvSpPr>
            <a:spLocks noGrp="1"/>
          </p:cNvSpPr>
          <p:nvPr>
            <p:ph type="body" idx="16395" hasCustomPrompt="1"/>
            <p:custDataLst>
              <p:tags r:id="rId19"/>
            </p:custDataLst>
          </p:nvPr>
        </p:nvSpPr>
        <p:spPr>
          <a:xfrm>
            <a:off x="7467600" y="3302000"/>
            <a:ext cx="1828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项标题</a:t>
            </a:r>
          </a:p>
        </p:txBody>
      </p:sp>
      <p:sp>
        <p:nvSpPr>
          <p:cNvPr id="1048895" name="文本占位符 26"/>
          <p:cNvSpPr>
            <a:spLocks noGrp="1"/>
          </p:cNvSpPr>
          <p:nvPr>
            <p:ph type="body" idx="16396" hasCustomPrompt="1"/>
            <p:custDataLst>
              <p:tags r:id="rId20"/>
            </p:custDataLst>
          </p:nvPr>
        </p:nvSpPr>
        <p:spPr>
          <a:xfrm>
            <a:off x="7467600" y="3810000"/>
            <a:ext cx="18288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单击此处添加项正文</a:t>
            </a:r>
          </a:p>
        </p:txBody>
      </p:sp>
      <p:sp>
        <p:nvSpPr>
          <p:cNvPr id="1048896" name="装饰  7"/>
          <p:cNvSpPr>
            <a:spLocks noGrp="1"/>
          </p:cNvSpPr>
          <p:nvPr>
            <p:ph type="body" idx="16405" hasCustomPrompt="1"/>
            <p:custDataLst>
              <p:tags r:id="rId21"/>
            </p:custDataLst>
          </p:nvPr>
        </p:nvSpPr>
        <p:spPr>
          <a:xfrm>
            <a:off x="10210800" y="2133600"/>
            <a:ext cx="914400" cy="914400"/>
          </a:xfrm>
          <a:custGeom>
            <a:avLst/>
            <a:gdLst>
              <a:gd name="connisteX0" fmla="*/ 0 w 914400"/>
              <a:gd name="connsiteY0" fmla="*/ 203200 h 914400"/>
              <a:gd name="connisteX1" fmla="*/ 203200 w 914400"/>
              <a:gd name="connsiteY1" fmla="*/ 0 h 914400"/>
              <a:gd name="connisteX2" fmla="*/ 711200 w 914400"/>
              <a:gd name="connsiteY2" fmla="*/ 0 h 914400"/>
              <a:gd name="connisteX3" fmla="*/ 914400 w 914400"/>
              <a:gd name="connsiteY3" fmla="*/ 203200 h 914400"/>
              <a:gd name="connisteX4" fmla="*/ 914400 w 914400"/>
              <a:gd name="connsiteY4" fmla="*/ 711200 h 914400"/>
              <a:gd name="connisteX5" fmla="*/ 711200 w 914400"/>
              <a:gd name="connsiteY5" fmla="*/ 914400 h 914400"/>
              <a:gd name="connisteX6" fmla="*/ 203200 w 914400"/>
              <a:gd name="connsiteY6" fmla="*/ 914400 h 914400"/>
              <a:gd name="connisteX7" fmla="*/ 0 w 914400"/>
              <a:gd name="connsiteY7" fmla="*/ 711200 h 914400"/>
              <a:gd name="connisteX8" fmla="*/ 0 w 914400"/>
              <a:gd name="connsiteY8" fmla="*/ 203200 h 91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r" b="b"/>
            <a:pathLst>
              <a:path w="914400" h="914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711200" y="0"/>
                </a:lnTo>
                <a:cubicBezTo>
                  <a:pt x="823424" y="0"/>
                  <a:pt x="914400" y="90976"/>
                  <a:pt x="914400" y="203200"/>
                </a:cubicBezTo>
                <a:lnTo>
                  <a:pt x="914400" y="711200"/>
                </a:lnTo>
                <a:cubicBezTo>
                  <a:pt x="914400" y="823424"/>
                  <a:pt x="823424" y="914400"/>
                  <a:pt x="711200" y="914400"/>
                </a:cubicBezTo>
                <a:lnTo>
                  <a:pt x="203200" y="914400"/>
                </a:lnTo>
                <a:cubicBezTo>
                  <a:pt x="90976" y="914400"/>
                  <a:pt x="0" y="823424"/>
                  <a:pt x="0" y="711200"/>
                </a:cubicBezTo>
                <a:lnTo>
                  <a:pt x="0" y="2032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</a:lvl1pPr>
            <a:lvl2pPr>
              <a:buNone/>
            </a:lvl2pPr>
            <a:lvl3pPr>
              <a:buNone/>
            </a:lvl3pPr>
            <a:lvl4pPr>
              <a:buNone/>
            </a:lvl4pPr>
            <a:lvl5pPr>
              <a:buNone/>
            </a:lvl5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 </a:t>
            </a:r>
          </a:p>
        </p:txBody>
      </p:sp>
      <p:sp>
        <p:nvSpPr>
          <p:cNvPr id="1048897" name="文本占位符 28"/>
          <p:cNvSpPr>
            <a:spLocks noGrp="1"/>
          </p:cNvSpPr>
          <p:nvPr>
            <p:ph type="body" idx="16400" hasCustomPrompt="1"/>
            <p:custDataLst>
              <p:tags r:id="rId22"/>
            </p:custDataLst>
          </p:nvPr>
        </p:nvSpPr>
        <p:spPr>
          <a:xfrm>
            <a:off x="10394950" y="2362200"/>
            <a:ext cx="546100" cy="4572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05</a:t>
            </a:r>
          </a:p>
        </p:txBody>
      </p:sp>
      <p:sp>
        <p:nvSpPr>
          <p:cNvPr id="1048898" name="文本占位符 29"/>
          <p:cNvSpPr>
            <a:spLocks noGrp="1"/>
          </p:cNvSpPr>
          <p:nvPr>
            <p:ph type="body" idx="16398" hasCustomPrompt="1"/>
            <p:custDataLst>
              <p:tags r:id="rId23"/>
            </p:custDataLst>
          </p:nvPr>
        </p:nvSpPr>
        <p:spPr>
          <a:xfrm>
            <a:off x="9753600" y="3302000"/>
            <a:ext cx="1828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项标题</a:t>
            </a:r>
          </a:p>
        </p:txBody>
      </p:sp>
      <p:sp>
        <p:nvSpPr>
          <p:cNvPr id="1048899" name="文本占位符 30"/>
          <p:cNvSpPr>
            <a:spLocks noGrp="1"/>
          </p:cNvSpPr>
          <p:nvPr>
            <p:ph type="body" idx="16399" hasCustomPrompt="1"/>
            <p:custDataLst>
              <p:tags r:id="rId24"/>
            </p:custDataLst>
          </p:nvPr>
        </p:nvSpPr>
        <p:spPr>
          <a:xfrm>
            <a:off x="9753600" y="3810000"/>
            <a:ext cx="18288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单击此处添加项正文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366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049367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26_30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43" name="日期占位符 7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2025/11/19</a:t>
            </a:fld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1048844" name="页脚占位符 8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1048845" name="灯片编号占位符 9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‹#›</a:t>
            </a:fld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1048846" name="标题 10"/>
          <p:cNvSpPr>
            <a:spLocks noGrp="1"/>
          </p:cNvSpPr>
          <p:nvPr>
            <p:ph type="ctrTitle" idx="16385" hasCustomPrompt="1"/>
            <p:custDataLst>
              <p:tags r:id="rId4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>
                <a:latin typeface="MiSans DemiBold" charset="0"/>
                <a:ea typeface="MiSans Medium" panose="00000600000000000000" charset="-122"/>
              </a:rPr>
              <a:t>单击此处添加标题</a:t>
            </a:r>
          </a:p>
        </p:txBody>
      </p:sp>
      <p:sp>
        <p:nvSpPr>
          <p:cNvPr id="1048847" name="装饰  1"/>
          <p:cNvSpPr>
            <a:spLocks noGrp="1"/>
          </p:cNvSpPr>
          <p:nvPr>
            <p:ph type="body" idx="16394" hasCustomPrompt="1"/>
            <p:custDataLst>
              <p:tags r:id="rId5"/>
            </p:custDataLst>
          </p:nvPr>
        </p:nvSpPr>
        <p:spPr>
          <a:xfrm>
            <a:off x="609600" y="3556000"/>
            <a:ext cx="2514600" cy="2692400"/>
          </a:xfrm>
          <a:custGeom>
            <a:avLst/>
            <a:gdLst>
              <a:gd name="connisteX0" fmla="*/ 0 w 2514600"/>
              <a:gd name="connsiteY0" fmla="*/ 0 h 2692400"/>
              <a:gd name="connisteX1" fmla="*/ 2514600 w 2514600"/>
              <a:gd name="connsiteY1" fmla="*/ 0 h 2692400"/>
              <a:gd name="connisteX2" fmla="*/ 2514600 w 2514600"/>
              <a:gd name="connsiteY2" fmla="*/ 2489200 h 2692400"/>
              <a:gd name="connisteX3" fmla="*/ 2311400 w 2514600"/>
              <a:gd name="connsiteY3" fmla="*/ 2692400 h 2692400"/>
              <a:gd name="connisteX4" fmla="*/ 203200 w 2514600"/>
              <a:gd name="connsiteY4" fmla="*/ 2692400 h 2692400"/>
              <a:gd name="connisteX5" fmla="*/ 0 w 2514600"/>
              <a:gd name="connsiteY5" fmla="*/ 2489200 h 2692400"/>
              <a:gd name="connisteX6" fmla="*/ 0 w 2514600"/>
              <a:gd name="connsiteY6" fmla="*/ 0 h 2692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r" b="b"/>
            <a:pathLst>
              <a:path w="2514600" h="2692400">
                <a:moveTo>
                  <a:pt x="0" y="0"/>
                </a:moveTo>
                <a:lnTo>
                  <a:pt x="2514600" y="0"/>
                </a:lnTo>
                <a:lnTo>
                  <a:pt x="2514600" y="2489200"/>
                </a:lnTo>
                <a:cubicBezTo>
                  <a:pt x="2514600" y="2601424"/>
                  <a:pt x="2423624" y="2692400"/>
                  <a:pt x="2311400" y="2692400"/>
                </a:cubicBezTo>
                <a:lnTo>
                  <a:pt x="203200" y="2692400"/>
                </a:lnTo>
                <a:cubicBezTo>
                  <a:pt x="90976" y="2692400"/>
                  <a:pt x="0" y="2601424"/>
                  <a:pt x="0" y="248920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</a:lvl1pPr>
            <a:lvl2pPr>
              <a:buNone/>
            </a:lvl2pPr>
            <a:lvl3pPr>
              <a:buNone/>
            </a:lvl3pPr>
            <a:lvl4pPr>
              <a:buNone/>
            </a:lvl4pPr>
            <a:lvl5pPr>
              <a:buNone/>
            </a:lvl5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 </a:t>
            </a:r>
          </a:p>
        </p:txBody>
      </p:sp>
      <p:sp>
        <p:nvSpPr>
          <p:cNvPr id="1048848" name="图片占位符 12"/>
          <p:cNvSpPr>
            <a:spLocks noGrp="1"/>
          </p:cNvSpPr>
          <p:nvPr>
            <p:ph type="pic" idx="16395" hasCustomPrompt="1"/>
            <p:custDataLst>
              <p:tags r:id="rId6"/>
            </p:custDataLst>
          </p:nvPr>
        </p:nvSpPr>
        <p:spPr>
          <a:xfrm>
            <a:off x="609600" y="1524000"/>
            <a:ext cx="2514600" cy="2032000"/>
          </a:xfrm>
          <a:custGeom>
            <a:avLst/>
            <a:gdLst>
              <a:gd name="connisteX0" fmla="*/ 0 w 2514600"/>
              <a:gd name="connsiteY0" fmla="*/ 203200 h 2032000"/>
              <a:gd name="connisteX1" fmla="*/ 203200 w 2514600"/>
              <a:gd name="connsiteY1" fmla="*/ 0 h 2032000"/>
              <a:gd name="connisteX2" fmla="*/ 2311400 w 2514600"/>
              <a:gd name="connsiteY2" fmla="*/ 0 h 2032000"/>
              <a:gd name="connisteX3" fmla="*/ 2514600 w 2514600"/>
              <a:gd name="connsiteY3" fmla="*/ 203200 h 2032000"/>
              <a:gd name="connisteX4" fmla="*/ 2514600 w 2514600"/>
              <a:gd name="connsiteY4" fmla="*/ 2032000 h 2032000"/>
              <a:gd name="connisteX5" fmla="*/ 0 w 2514600"/>
              <a:gd name="connsiteY5" fmla="*/ 2032000 h 2032000"/>
              <a:gd name="connisteX6" fmla="*/ 0 w 2514600"/>
              <a:gd name="connsiteY6" fmla="*/ 203200 h 203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r" b="b"/>
            <a:pathLst>
              <a:path w="2514600" h="20320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2311400" y="0"/>
                </a:lnTo>
                <a:cubicBezTo>
                  <a:pt x="2423624" y="0"/>
                  <a:pt x="2514600" y="90976"/>
                  <a:pt x="2514600" y="203200"/>
                </a:cubicBezTo>
                <a:lnTo>
                  <a:pt x="2514600" y="2032000"/>
                </a:lnTo>
                <a:lnTo>
                  <a:pt x="0" y="2032000"/>
                </a:ln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 </a:t>
            </a:r>
          </a:p>
        </p:txBody>
      </p:sp>
      <p:sp>
        <p:nvSpPr>
          <p:cNvPr id="1048849" name="文本占位符 13"/>
          <p:cNvSpPr>
            <a:spLocks noGrp="1"/>
          </p:cNvSpPr>
          <p:nvPr>
            <p:ph type="body" idx="16386" hasCustomPrompt="1"/>
            <p:custDataLst>
              <p:tags r:id="rId7"/>
            </p:custDataLst>
          </p:nvPr>
        </p:nvSpPr>
        <p:spPr>
          <a:xfrm>
            <a:off x="914400" y="3759200"/>
            <a:ext cx="1905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项标题</a:t>
            </a:r>
          </a:p>
        </p:txBody>
      </p:sp>
      <p:sp>
        <p:nvSpPr>
          <p:cNvPr id="1048850" name="文本占位符 14"/>
          <p:cNvSpPr>
            <a:spLocks noGrp="1"/>
          </p:cNvSpPr>
          <p:nvPr>
            <p:ph type="body" idx="16387" hasCustomPrompt="1"/>
            <p:custDataLst>
              <p:tags r:id="rId8"/>
            </p:custDataLst>
          </p:nvPr>
        </p:nvSpPr>
        <p:spPr>
          <a:xfrm>
            <a:off x="914400" y="4216400"/>
            <a:ext cx="19050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单击此处添加项正文</a:t>
            </a:r>
          </a:p>
        </p:txBody>
      </p:sp>
      <p:sp>
        <p:nvSpPr>
          <p:cNvPr id="1048851" name="装饰  5"/>
          <p:cNvSpPr>
            <a:spLocks noGrp="1"/>
          </p:cNvSpPr>
          <p:nvPr>
            <p:ph type="body" idx="16396" hasCustomPrompt="1"/>
            <p:custDataLst>
              <p:tags r:id="rId9"/>
            </p:custDataLst>
          </p:nvPr>
        </p:nvSpPr>
        <p:spPr>
          <a:xfrm>
            <a:off x="3429000" y="1524000"/>
            <a:ext cx="2514600" cy="2692400"/>
          </a:xfrm>
          <a:custGeom>
            <a:avLst/>
            <a:gdLst>
              <a:gd name="connisteX0" fmla="*/ 0 w 2514600"/>
              <a:gd name="connsiteY0" fmla="*/ 203200 h 2692400"/>
              <a:gd name="connisteX1" fmla="*/ 203200 w 2514600"/>
              <a:gd name="connsiteY1" fmla="*/ 0 h 2692400"/>
              <a:gd name="connisteX2" fmla="*/ 2311400 w 2514600"/>
              <a:gd name="connsiteY2" fmla="*/ 0 h 2692400"/>
              <a:gd name="connisteX3" fmla="*/ 2514600 w 2514600"/>
              <a:gd name="connsiteY3" fmla="*/ 203200 h 2692400"/>
              <a:gd name="connisteX4" fmla="*/ 2514600 w 2514600"/>
              <a:gd name="connsiteY4" fmla="*/ 2692400 h 2692400"/>
              <a:gd name="connisteX5" fmla="*/ 0 w 2514600"/>
              <a:gd name="connsiteY5" fmla="*/ 2692400 h 2692400"/>
              <a:gd name="connisteX6" fmla="*/ 0 w 2514600"/>
              <a:gd name="connsiteY6" fmla="*/ 203200 h 2692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r" b="b"/>
            <a:pathLst>
              <a:path w="2514600" h="2692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2311400" y="0"/>
                </a:lnTo>
                <a:cubicBezTo>
                  <a:pt x="2423624" y="0"/>
                  <a:pt x="2514600" y="90976"/>
                  <a:pt x="2514600" y="203200"/>
                </a:cubicBezTo>
                <a:lnTo>
                  <a:pt x="2514600" y="2692400"/>
                </a:lnTo>
                <a:lnTo>
                  <a:pt x="0" y="2692400"/>
                </a:ln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</a:lvl1pPr>
            <a:lvl2pPr>
              <a:buNone/>
            </a:lvl2pPr>
            <a:lvl3pPr>
              <a:buNone/>
            </a:lvl3pPr>
            <a:lvl4pPr>
              <a:buNone/>
            </a:lvl4pPr>
            <a:lvl5pPr>
              <a:buNone/>
            </a:lvl5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 </a:t>
            </a:r>
          </a:p>
        </p:txBody>
      </p:sp>
      <p:sp>
        <p:nvSpPr>
          <p:cNvPr id="1048852" name="图片占位符 16"/>
          <p:cNvSpPr>
            <a:spLocks noGrp="1"/>
          </p:cNvSpPr>
          <p:nvPr>
            <p:ph type="pic" idx="16397" hasCustomPrompt="1"/>
            <p:custDataLst>
              <p:tags r:id="rId10"/>
            </p:custDataLst>
          </p:nvPr>
        </p:nvSpPr>
        <p:spPr>
          <a:xfrm>
            <a:off x="3429000" y="4216400"/>
            <a:ext cx="2514600" cy="2032000"/>
          </a:xfrm>
          <a:custGeom>
            <a:avLst/>
            <a:gdLst>
              <a:gd name="connisteX0" fmla="*/ 0 w 2514600"/>
              <a:gd name="connsiteY0" fmla="*/ 0 h 2032000"/>
              <a:gd name="connisteX1" fmla="*/ 2514600 w 2514600"/>
              <a:gd name="connsiteY1" fmla="*/ 0 h 2032000"/>
              <a:gd name="connisteX2" fmla="*/ 2514600 w 2514600"/>
              <a:gd name="connsiteY2" fmla="*/ 1828800 h 2032000"/>
              <a:gd name="connisteX3" fmla="*/ 2311400 w 2514600"/>
              <a:gd name="connsiteY3" fmla="*/ 2032000 h 2032000"/>
              <a:gd name="connisteX4" fmla="*/ 203200 w 2514600"/>
              <a:gd name="connsiteY4" fmla="*/ 2032000 h 2032000"/>
              <a:gd name="connisteX5" fmla="*/ 0 w 2514600"/>
              <a:gd name="connsiteY5" fmla="*/ 1828800 h 2032000"/>
              <a:gd name="connisteX6" fmla="*/ 0 w 2514600"/>
              <a:gd name="connsiteY6" fmla="*/ 0 h 203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r" b="b"/>
            <a:pathLst>
              <a:path w="2514600" h="2032000">
                <a:moveTo>
                  <a:pt x="0" y="0"/>
                </a:moveTo>
                <a:lnTo>
                  <a:pt x="2514600" y="0"/>
                </a:lnTo>
                <a:lnTo>
                  <a:pt x="2514600" y="1828800"/>
                </a:lnTo>
                <a:cubicBezTo>
                  <a:pt x="2514600" y="1941024"/>
                  <a:pt x="2423624" y="2032000"/>
                  <a:pt x="2311400" y="2032000"/>
                </a:cubicBezTo>
                <a:lnTo>
                  <a:pt x="203200" y="2032000"/>
                </a:lnTo>
                <a:cubicBezTo>
                  <a:pt x="90976" y="2032000"/>
                  <a:pt x="0" y="1941024"/>
                  <a:pt x="0" y="1828800"/>
                </a:cubicBezTo>
                <a:lnTo>
                  <a:pt x="0" y="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 </a:t>
            </a:r>
          </a:p>
        </p:txBody>
      </p:sp>
      <p:sp>
        <p:nvSpPr>
          <p:cNvPr id="1048853" name="文本占位符 17"/>
          <p:cNvSpPr>
            <a:spLocks noGrp="1"/>
          </p:cNvSpPr>
          <p:nvPr>
            <p:ph type="body" idx="16388" hasCustomPrompt="1"/>
            <p:custDataLst>
              <p:tags r:id="rId11"/>
            </p:custDataLst>
          </p:nvPr>
        </p:nvSpPr>
        <p:spPr>
          <a:xfrm>
            <a:off x="3733800" y="1727200"/>
            <a:ext cx="1905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项标题</a:t>
            </a:r>
          </a:p>
        </p:txBody>
      </p:sp>
      <p:sp>
        <p:nvSpPr>
          <p:cNvPr id="1048854" name="文本占位符 18"/>
          <p:cNvSpPr>
            <a:spLocks noGrp="1"/>
          </p:cNvSpPr>
          <p:nvPr>
            <p:ph type="body" idx="16389" hasCustomPrompt="1"/>
            <p:custDataLst>
              <p:tags r:id="rId12"/>
            </p:custDataLst>
          </p:nvPr>
        </p:nvSpPr>
        <p:spPr>
          <a:xfrm>
            <a:off x="3733800" y="2184400"/>
            <a:ext cx="19050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单击此处添加项正文</a:t>
            </a:r>
          </a:p>
        </p:txBody>
      </p:sp>
      <p:sp>
        <p:nvSpPr>
          <p:cNvPr id="1048855" name="装饰  9"/>
          <p:cNvSpPr>
            <a:spLocks noGrp="1"/>
          </p:cNvSpPr>
          <p:nvPr>
            <p:ph type="body" idx="16398" hasCustomPrompt="1"/>
            <p:custDataLst>
              <p:tags r:id="rId13"/>
            </p:custDataLst>
          </p:nvPr>
        </p:nvSpPr>
        <p:spPr>
          <a:xfrm>
            <a:off x="6248400" y="3556000"/>
            <a:ext cx="2514600" cy="2692400"/>
          </a:xfrm>
          <a:custGeom>
            <a:avLst/>
            <a:gdLst>
              <a:gd name="connisteX0" fmla="*/ 0 w 2514600"/>
              <a:gd name="connsiteY0" fmla="*/ 0 h 2692400"/>
              <a:gd name="connisteX1" fmla="*/ 2514600 w 2514600"/>
              <a:gd name="connsiteY1" fmla="*/ 0 h 2692400"/>
              <a:gd name="connisteX2" fmla="*/ 2514600 w 2514600"/>
              <a:gd name="connsiteY2" fmla="*/ 2489200 h 2692400"/>
              <a:gd name="connisteX3" fmla="*/ 2311400 w 2514600"/>
              <a:gd name="connsiteY3" fmla="*/ 2692400 h 2692400"/>
              <a:gd name="connisteX4" fmla="*/ 203200 w 2514600"/>
              <a:gd name="connsiteY4" fmla="*/ 2692400 h 2692400"/>
              <a:gd name="connisteX5" fmla="*/ 0 w 2514600"/>
              <a:gd name="connsiteY5" fmla="*/ 2489200 h 2692400"/>
              <a:gd name="connisteX6" fmla="*/ 0 w 2514600"/>
              <a:gd name="connsiteY6" fmla="*/ 0 h 2692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r" b="b"/>
            <a:pathLst>
              <a:path w="2514600" h="2692400">
                <a:moveTo>
                  <a:pt x="0" y="0"/>
                </a:moveTo>
                <a:lnTo>
                  <a:pt x="2514600" y="0"/>
                </a:lnTo>
                <a:lnTo>
                  <a:pt x="2514600" y="2489200"/>
                </a:lnTo>
                <a:cubicBezTo>
                  <a:pt x="2514600" y="2601424"/>
                  <a:pt x="2423624" y="2692400"/>
                  <a:pt x="2311400" y="2692400"/>
                </a:cubicBezTo>
                <a:lnTo>
                  <a:pt x="203200" y="2692400"/>
                </a:lnTo>
                <a:cubicBezTo>
                  <a:pt x="90976" y="2692400"/>
                  <a:pt x="0" y="2601424"/>
                  <a:pt x="0" y="248920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</a:lvl1pPr>
            <a:lvl2pPr>
              <a:buNone/>
            </a:lvl2pPr>
            <a:lvl3pPr>
              <a:buNone/>
            </a:lvl3pPr>
            <a:lvl4pPr>
              <a:buNone/>
            </a:lvl4pPr>
            <a:lvl5pPr>
              <a:buNone/>
            </a:lvl5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 </a:t>
            </a:r>
          </a:p>
        </p:txBody>
      </p:sp>
      <p:sp>
        <p:nvSpPr>
          <p:cNvPr id="1048856" name="图片占位符 20"/>
          <p:cNvSpPr>
            <a:spLocks noGrp="1"/>
          </p:cNvSpPr>
          <p:nvPr>
            <p:ph type="pic" idx="16399" hasCustomPrompt="1"/>
            <p:custDataLst>
              <p:tags r:id="rId14"/>
            </p:custDataLst>
          </p:nvPr>
        </p:nvSpPr>
        <p:spPr>
          <a:xfrm>
            <a:off x="6248400" y="1524000"/>
            <a:ext cx="2514600" cy="2032000"/>
          </a:xfrm>
          <a:custGeom>
            <a:avLst/>
            <a:gdLst>
              <a:gd name="connisteX0" fmla="*/ 0 w 2514600"/>
              <a:gd name="connsiteY0" fmla="*/ 203200 h 2032000"/>
              <a:gd name="connisteX1" fmla="*/ 203200 w 2514600"/>
              <a:gd name="connsiteY1" fmla="*/ 0 h 2032000"/>
              <a:gd name="connisteX2" fmla="*/ 2311400 w 2514600"/>
              <a:gd name="connsiteY2" fmla="*/ 0 h 2032000"/>
              <a:gd name="connisteX3" fmla="*/ 2514600 w 2514600"/>
              <a:gd name="connsiteY3" fmla="*/ 203200 h 2032000"/>
              <a:gd name="connisteX4" fmla="*/ 2514600 w 2514600"/>
              <a:gd name="connsiteY4" fmla="*/ 2032000 h 2032000"/>
              <a:gd name="connisteX5" fmla="*/ 0 w 2514600"/>
              <a:gd name="connsiteY5" fmla="*/ 2032000 h 2032000"/>
              <a:gd name="connisteX6" fmla="*/ 0 w 2514600"/>
              <a:gd name="connsiteY6" fmla="*/ 203200 h 203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r" b="b"/>
            <a:pathLst>
              <a:path w="2514600" h="20320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2311400" y="0"/>
                </a:lnTo>
                <a:cubicBezTo>
                  <a:pt x="2423624" y="0"/>
                  <a:pt x="2514600" y="90976"/>
                  <a:pt x="2514600" y="203200"/>
                </a:cubicBezTo>
                <a:lnTo>
                  <a:pt x="2514600" y="2032000"/>
                </a:lnTo>
                <a:lnTo>
                  <a:pt x="0" y="2032000"/>
                </a:ln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 </a:t>
            </a:r>
          </a:p>
        </p:txBody>
      </p:sp>
      <p:sp>
        <p:nvSpPr>
          <p:cNvPr id="1048857" name="文本占位符 21"/>
          <p:cNvSpPr>
            <a:spLocks noGrp="1"/>
          </p:cNvSpPr>
          <p:nvPr>
            <p:ph type="body" idx="16390" hasCustomPrompt="1"/>
            <p:custDataLst>
              <p:tags r:id="rId15"/>
            </p:custDataLst>
          </p:nvPr>
        </p:nvSpPr>
        <p:spPr>
          <a:xfrm>
            <a:off x="6553200" y="3759200"/>
            <a:ext cx="1905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项标题</a:t>
            </a:r>
          </a:p>
        </p:txBody>
      </p:sp>
      <p:sp>
        <p:nvSpPr>
          <p:cNvPr id="1048858" name="文本占位符 22"/>
          <p:cNvSpPr>
            <a:spLocks noGrp="1"/>
          </p:cNvSpPr>
          <p:nvPr>
            <p:ph type="body" idx="16391" hasCustomPrompt="1"/>
            <p:custDataLst>
              <p:tags r:id="rId16"/>
            </p:custDataLst>
          </p:nvPr>
        </p:nvSpPr>
        <p:spPr>
          <a:xfrm>
            <a:off x="6553200" y="4216400"/>
            <a:ext cx="19050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单击此处添加项正文</a:t>
            </a:r>
          </a:p>
        </p:txBody>
      </p:sp>
      <p:sp>
        <p:nvSpPr>
          <p:cNvPr id="1048859" name="装饰  3"/>
          <p:cNvSpPr>
            <a:spLocks noGrp="1"/>
          </p:cNvSpPr>
          <p:nvPr>
            <p:ph type="body" idx="16400" hasCustomPrompt="1"/>
            <p:custDataLst>
              <p:tags r:id="rId17"/>
            </p:custDataLst>
          </p:nvPr>
        </p:nvSpPr>
        <p:spPr>
          <a:xfrm>
            <a:off x="9067800" y="1524000"/>
            <a:ext cx="2514600" cy="2692400"/>
          </a:xfrm>
          <a:custGeom>
            <a:avLst/>
            <a:gdLst>
              <a:gd name="connisteX0" fmla="*/ 0 w 2514600"/>
              <a:gd name="connsiteY0" fmla="*/ 203200 h 2692400"/>
              <a:gd name="connisteX1" fmla="*/ 203200 w 2514600"/>
              <a:gd name="connsiteY1" fmla="*/ 0 h 2692400"/>
              <a:gd name="connisteX2" fmla="*/ 2311400 w 2514600"/>
              <a:gd name="connsiteY2" fmla="*/ 0 h 2692400"/>
              <a:gd name="connisteX3" fmla="*/ 2514600 w 2514600"/>
              <a:gd name="connsiteY3" fmla="*/ 203200 h 2692400"/>
              <a:gd name="connisteX4" fmla="*/ 2514600 w 2514600"/>
              <a:gd name="connsiteY4" fmla="*/ 2692400 h 2692400"/>
              <a:gd name="connisteX5" fmla="*/ 0 w 2514600"/>
              <a:gd name="connsiteY5" fmla="*/ 2692400 h 2692400"/>
              <a:gd name="connisteX6" fmla="*/ 0 w 2514600"/>
              <a:gd name="connsiteY6" fmla="*/ 203200 h 2692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r" b="b"/>
            <a:pathLst>
              <a:path w="2514600" h="2692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2311400" y="0"/>
                </a:lnTo>
                <a:cubicBezTo>
                  <a:pt x="2423624" y="0"/>
                  <a:pt x="2514600" y="90976"/>
                  <a:pt x="2514600" y="203200"/>
                </a:cubicBezTo>
                <a:lnTo>
                  <a:pt x="2514600" y="2692400"/>
                </a:lnTo>
                <a:lnTo>
                  <a:pt x="0" y="2692400"/>
                </a:ln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</a:lvl1pPr>
            <a:lvl2pPr>
              <a:buNone/>
            </a:lvl2pPr>
            <a:lvl3pPr>
              <a:buNone/>
            </a:lvl3pPr>
            <a:lvl4pPr>
              <a:buNone/>
            </a:lvl4pPr>
            <a:lvl5pPr>
              <a:buNone/>
            </a:lvl5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 </a:t>
            </a:r>
          </a:p>
        </p:txBody>
      </p:sp>
      <p:sp>
        <p:nvSpPr>
          <p:cNvPr id="1048860" name="图片占位符 24"/>
          <p:cNvSpPr>
            <a:spLocks noGrp="1"/>
          </p:cNvSpPr>
          <p:nvPr>
            <p:ph type="pic" idx="16401" hasCustomPrompt="1"/>
            <p:custDataLst>
              <p:tags r:id="rId18"/>
            </p:custDataLst>
          </p:nvPr>
        </p:nvSpPr>
        <p:spPr>
          <a:xfrm>
            <a:off x="9067800" y="4216400"/>
            <a:ext cx="2514600" cy="2032000"/>
          </a:xfrm>
          <a:custGeom>
            <a:avLst/>
            <a:gdLst>
              <a:gd name="connisteX0" fmla="*/ 0 w 2514600"/>
              <a:gd name="connsiteY0" fmla="*/ 0 h 2032000"/>
              <a:gd name="connisteX1" fmla="*/ 2514600 w 2514600"/>
              <a:gd name="connsiteY1" fmla="*/ 0 h 2032000"/>
              <a:gd name="connisteX2" fmla="*/ 2514600 w 2514600"/>
              <a:gd name="connsiteY2" fmla="*/ 1828800 h 2032000"/>
              <a:gd name="connisteX3" fmla="*/ 2311400 w 2514600"/>
              <a:gd name="connsiteY3" fmla="*/ 2032000 h 2032000"/>
              <a:gd name="connisteX4" fmla="*/ 203200 w 2514600"/>
              <a:gd name="connsiteY4" fmla="*/ 2032000 h 2032000"/>
              <a:gd name="connisteX5" fmla="*/ 0 w 2514600"/>
              <a:gd name="connsiteY5" fmla="*/ 1828800 h 2032000"/>
              <a:gd name="connisteX6" fmla="*/ 0 w 2514600"/>
              <a:gd name="connsiteY6" fmla="*/ 0 h 203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r" b="b"/>
            <a:pathLst>
              <a:path w="2514600" h="2032000">
                <a:moveTo>
                  <a:pt x="0" y="0"/>
                </a:moveTo>
                <a:lnTo>
                  <a:pt x="2514600" y="0"/>
                </a:lnTo>
                <a:lnTo>
                  <a:pt x="2514600" y="1828800"/>
                </a:lnTo>
                <a:cubicBezTo>
                  <a:pt x="2514600" y="1941024"/>
                  <a:pt x="2423624" y="2032000"/>
                  <a:pt x="2311400" y="2032000"/>
                </a:cubicBezTo>
                <a:lnTo>
                  <a:pt x="203200" y="2032000"/>
                </a:lnTo>
                <a:cubicBezTo>
                  <a:pt x="90976" y="2032000"/>
                  <a:pt x="0" y="1941024"/>
                  <a:pt x="0" y="1828800"/>
                </a:cubicBezTo>
                <a:lnTo>
                  <a:pt x="0" y="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 </a:t>
            </a:r>
          </a:p>
        </p:txBody>
      </p:sp>
      <p:sp>
        <p:nvSpPr>
          <p:cNvPr id="1048861" name="文本占位符 25"/>
          <p:cNvSpPr>
            <a:spLocks noGrp="1"/>
          </p:cNvSpPr>
          <p:nvPr>
            <p:ph type="body" idx="16392" hasCustomPrompt="1"/>
            <p:custDataLst>
              <p:tags r:id="rId19"/>
            </p:custDataLst>
          </p:nvPr>
        </p:nvSpPr>
        <p:spPr>
          <a:xfrm>
            <a:off x="9372600" y="1727200"/>
            <a:ext cx="1905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项标题</a:t>
            </a:r>
          </a:p>
        </p:txBody>
      </p:sp>
      <p:sp>
        <p:nvSpPr>
          <p:cNvPr id="1048862" name="文本占位符 26"/>
          <p:cNvSpPr>
            <a:spLocks noGrp="1"/>
          </p:cNvSpPr>
          <p:nvPr>
            <p:ph type="body" idx="16393" hasCustomPrompt="1"/>
            <p:custDataLst>
              <p:tags r:id="rId20"/>
            </p:custDataLst>
          </p:nvPr>
        </p:nvSpPr>
        <p:spPr>
          <a:xfrm>
            <a:off x="9372600" y="2184400"/>
            <a:ext cx="19050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单击此处添加项正文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左标右内-装饰左-默认位置-并列-29_26_group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14" name="日期占位符 7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2025/11/19</a:t>
            </a:fld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1048815" name="页脚占位符 8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1048816" name="灯片编号占位符 9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‹#›</a:t>
            </a:fld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1048817" name="标题 10"/>
          <p:cNvSpPr>
            <a:spLocks noGrp="1"/>
          </p:cNvSpPr>
          <p:nvPr>
            <p:ph type="ctrTitle" idx="16385" hasCustomPrompt="1"/>
            <p:custDataLst>
              <p:tags r:id="rId4"/>
            </p:custDataLst>
          </p:nvPr>
        </p:nvSpPr>
        <p:spPr>
          <a:xfrm>
            <a:off x="609600" y="533400"/>
            <a:ext cx="23622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>
                <a:latin typeface="MiSans DemiBold" charset="0"/>
                <a:ea typeface="MiSans Medium" panose="00000600000000000000" charset="-122"/>
              </a:rPr>
              <a:t>单击此处添加标题</a:t>
            </a:r>
          </a:p>
        </p:txBody>
      </p:sp>
      <p:sp>
        <p:nvSpPr>
          <p:cNvPr id="1048818" name="文本占位符 11"/>
          <p:cNvSpPr>
            <a:spLocks noGrp="1"/>
          </p:cNvSpPr>
          <p:nvPr>
            <p:ph type="body" idx="16386" hasCustomPrompt="1"/>
            <p:custDataLst>
              <p:tags r:id="rId5"/>
            </p:custDataLst>
          </p:nvPr>
        </p:nvSpPr>
        <p:spPr>
          <a:xfrm>
            <a:off x="609600" y="2667000"/>
            <a:ext cx="2362200" cy="3352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单击此处添加正文</a:t>
            </a:r>
          </a:p>
        </p:txBody>
      </p:sp>
      <p:sp>
        <p:nvSpPr>
          <p:cNvPr id="1048819" name="装饰  2"/>
          <p:cNvSpPr>
            <a:spLocks noGrp="1"/>
          </p:cNvSpPr>
          <p:nvPr>
            <p:ph type="body" idx="16395" hasCustomPrompt="1"/>
            <p:custDataLst>
              <p:tags r:id="rId6"/>
            </p:custDataLst>
          </p:nvPr>
        </p:nvSpPr>
        <p:spPr>
          <a:xfrm>
            <a:off x="3581400" y="609600"/>
            <a:ext cx="8001000" cy="5638800"/>
          </a:xfrm>
          <a:custGeom>
            <a:avLst/>
            <a:gdLst>
              <a:gd name="connisteX0" fmla="*/ 0 w 8001000"/>
              <a:gd name="connsiteY0" fmla="*/ 203200 h 5638800"/>
              <a:gd name="connisteX1" fmla="*/ 203200 w 8001000"/>
              <a:gd name="connsiteY1" fmla="*/ 0 h 5638800"/>
              <a:gd name="connisteX2" fmla="*/ 7797800 w 8001000"/>
              <a:gd name="connsiteY2" fmla="*/ 0 h 5638800"/>
              <a:gd name="connisteX3" fmla="*/ 8001000 w 8001000"/>
              <a:gd name="connsiteY3" fmla="*/ 203200 h 5638800"/>
              <a:gd name="connisteX4" fmla="*/ 8001000 w 8001000"/>
              <a:gd name="connsiteY4" fmla="*/ 5435600 h 5638800"/>
              <a:gd name="connisteX5" fmla="*/ 7797800 w 8001000"/>
              <a:gd name="connsiteY5" fmla="*/ 5638800 h 5638800"/>
              <a:gd name="connisteX6" fmla="*/ 203200 w 8001000"/>
              <a:gd name="connsiteY6" fmla="*/ 5638800 h 5638800"/>
              <a:gd name="connisteX7" fmla="*/ 0 w 8001000"/>
              <a:gd name="connsiteY7" fmla="*/ 5435600 h 5638800"/>
              <a:gd name="connisteX8" fmla="*/ 0 w 8001000"/>
              <a:gd name="connsiteY8" fmla="*/ 203200 h 5638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r" b="b"/>
            <a:pathLst>
              <a:path w="8001000" h="5638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7797800" y="0"/>
                </a:lnTo>
                <a:cubicBezTo>
                  <a:pt x="7910024" y="0"/>
                  <a:pt x="8001000" y="90976"/>
                  <a:pt x="8001000" y="203200"/>
                </a:cubicBezTo>
                <a:lnTo>
                  <a:pt x="8001000" y="5435600"/>
                </a:lnTo>
                <a:cubicBezTo>
                  <a:pt x="8001000" y="5547824"/>
                  <a:pt x="7910024" y="5638800"/>
                  <a:pt x="7797800" y="5638800"/>
                </a:cubicBezTo>
                <a:lnTo>
                  <a:pt x="203200" y="5638800"/>
                </a:lnTo>
                <a:cubicBezTo>
                  <a:pt x="90976" y="5638800"/>
                  <a:pt x="0" y="5547824"/>
                  <a:pt x="0" y="54356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</a:lvl1pPr>
            <a:lvl2pPr>
              <a:buNone/>
            </a:lvl2pPr>
            <a:lvl3pPr>
              <a:buNone/>
            </a:lvl3pPr>
            <a:lvl4pPr>
              <a:buNone/>
            </a:lvl4pPr>
            <a:lvl5pPr>
              <a:buNone/>
            </a:lvl5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 </a:t>
            </a:r>
          </a:p>
        </p:txBody>
      </p:sp>
      <p:sp>
        <p:nvSpPr>
          <p:cNvPr id="1048820" name="图片占位符 13"/>
          <p:cNvSpPr>
            <a:spLocks noGrp="1"/>
          </p:cNvSpPr>
          <p:nvPr>
            <p:ph type="pic" idx="16396" hasCustomPrompt="1"/>
            <p:custDataLst>
              <p:tags r:id="rId7"/>
            </p:custDataLst>
          </p:nvPr>
        </p:nvSpPr>
        <p:spPr>
          <a:xfrm>
            <a:off x="3987800" y="1143000"/>
            <a:ext cx="914400" cy="91440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 </a:t>
            </a:r>
          </a:p>
        </p:txBody>
      </p:sp>
      <p:sp>
        <p:nvSpPr>
          <p:cNvPr id="1048821" name="文本占位符 14"/>
          <p:cNvSpPr>
            <a:spLocks noGrp="1"/>
          </p:cNvSpPr>
          <p:nvPr>
            <p:ph type="body" idx="16387" hasCustomPrompt="1"/>
            <p:custDataLst>
              <p:tags r:id="rId8"/>
            </p:custDataLst>
          </p:nvPr>
        </p:nvSpPr>
        <p:spPr>
          <a:xfrm>
            <a:off x="5156200" y="1041400"/>
            <a:ext cx="6019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单击此处添加项标题</a:t>
            </a:r>
          </a:p>
        </p:txBody>
      </p:sp>
      <p:sp>
        <p:nvSpPr>
          <p:cNvPr id="1048822" name="文本占位符 15"/>
          <p:cNvSpPr>
            <a:spLocks noGrp="1"/>
          </p:cNvSpPr>
          <p:nvPr>
            <p:ph type="body" idx="16388" hasCustomPrompt="1"/>
            <p:custDataLst>
              <p:tags r:id="rId9"/>
            </p:custDataLst>
          </p:nvPr>
        </p:nvSpPr>
        <p:spPr>
          <a:xfrm>
            <a:off x="5156200" y="1549400"/>
            <a:ext cx="6019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单击此处添加项正文</a:t>
            </a:r>
          </a:p>
        </p:txBody>
      </p:sp>
      <p:sp>
        <p:nvSpPr>
          <p:cNvPr id="1048823" name="图片占位符 16"/>
          <p:cNvSpPr>
            <a:spLocks noGrp="1"/>
          </p:cNvSpPr>
          <p:nvPr>
            <p:ph type="pic" idx="16397" hasCustomPrompt="1"/>
            <p:custDataLst>
              <p:tags r:id="rId10"/>
            </p:custDataLst>
          </p:nvPr>
        </p:nvSpPr>
        <p:spPr>
          <a:xfrm>
            <a:off x="3987800" y="2362200"/>
            <a:ext cx="914400" cy="91440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 </a:t>
            </a:r>
          </a:p>
        </p:txBody>
      </p:sp>
      <p:sp>
        <p:nvSpPr>
          <p:cNvPr id="1048824" name="文本占位符 17"/>
          <p:cNvSpPr>
            <a:spLocks noGrp="1"/>
          </p:cNvSpPr>
          <p:nvPr>
            <p:ph type="body" idx="16389" hasCustomPrompt="1"/>
            <p:custDataLst>
              <p:tags r:id="rId11"/>
            </p:custDataLst>
          </p:nvPr>
        </p:nvSpPr>
        <p:spPr>
          <a:xfrm>
            <a:off x="5156200" y="2260600"/>
            <a:ext cx="6019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单击此处添加项标题</a:t>
            </a:r>
          </a:p>
        </p:txBody>
      </p:sp>
      <p:sp>
        <p:nvSpPr>
          <p:cNvPr id="1048825" name="文本占位符 18"/>
          <p:cNvSpPr>
            <a:spLocks noGrp="1"/>
          </p:cNvSpPr>
          <p:nvPr>
            <p:ph type="body" idx="16390" hasCustomPrompt="1"/>
            <p:custDataLst>
              <p:tags r:id="rId12"/>
            </p:custDataLst>
          </p:nvPr>
        </p:nvSpPr>
        <p:spPr>
          <a:xfrm>
            <a:off x="5156200" y="2768600"/>
            <a:ext cx="6019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单击此处添加项正文</a:t>
            </a:r>
          </a:p>
        </p:txBody>
      </p:sp>
      <p:sp>
        <p:nvSpPr>
          <p:cNvPr id="1048826" name="图片占位符 19"/>
          <p:cNvSpPr>
            <a:spLocks noGrp="1"/>
          </p:cNvSpPr>
          <p:nvPr>
            <p:ph type="pic" idx="16398" hasCustomPrompt="1"/>
            <p:custDataLst>
              <p:tags r:id="rId13"/>
            </p:custDataLst>
          </p:nvPr>
        </p:nvSpPr>
        <p:spPr>
          <a:xfrm>
            <a:off x="3987800" y="3581400"/>
            <a:ext cx="914400" cy="91440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 </a:t>
            </a:r>
          </a:p>
        </p:txBody>
      </p:sp>
      <p:sp>
        <p:nvSpPr>
          <p:cNvPr id="1048827" name="文本占位符 20"/>
          <p:cNvSpPr>
            <a:spLocks noGrp="1"/>
          </p:cNvSpPr>
          <p:nvPr>
            <p:ph type="body" idx="16391" hasCustomPrompt="1"/>
            <p:custDataLst>
              <p:tags r:id="rId14"/>
            </p:custDataLst>
          </p:nvPr>
        </p:nvSpPr>
        <p:spPr>
          <a:xfrm>
            <a:off x="5156200" y="3479800"/>
            <a:ext cx="6019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单击此处添加项标题</a:t>
            </a:r>
          </a:p>
        </p:txBody>
      </p:sp>
      <p:sp>
        <p:nvSpPr>
          <p:cNvPr id="1048828" name="文本占位符 21"/>
          <p:cNvSpPr>
            <a:spLocks noGrp="1"/>
          </p:cNvSpPr>
          <p:nvPr>
            <p:ph type="body" idx="16392" hasCustomPrompt="1"/>
            <p:custDataLst>
              <p:tags r:id="rId15"/>
            </p:custDataLst>
          </p:nvPr>
        </p:nvSpPr>
        <p:spPr>
          <a:xfrm>
            <a:off x="5156200" y="3987800"/>
            <a:ext cx="6019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单击此处添加项正文</a:t>
            </a:r>
          </a:p>
        </p:txBody>
      </p:sp>
      <p:sp>
        <p:nvSpPr>
          <p:cNvPr id="1048829" name="图片占位符 22"/>
          <p:cNvSpPr>
            <a:spLocks noGrp="1"/>
          </p:cNvSpPr>
          <p:nvPr>
            <p:ph type="pic" idx="16399" hasCustomPrompt="1"/>
            <p:custDataLst>
              <p:tags r:id="rId16"/>
            </p:custDataLst>
          </p:nvPr>
        </p:nvSpPr>
        <p:spPr>
          <a:xfrm>
            <a:off x="3987800" y="4800600"/>
            <a:ext cx="914400" cy="91440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 </a:t>
            </a:r>
          </a:p>
        </p:txBody>
      </p:sp>
      <p:sp>
        <p:nvSpPr>
          <p:cNvPr id="1048830" name="文本占位符 23"/>
          <p:cNvSpPr>
            <a:spLocks noGrp="1"/>
          </p:cNvSpPr>
          <p:nvPr>
            <p:ph type="body" idx="16393" hasCustomPrompt="1"/>
            <p:custDataLst>
              <p:tags r:id="rId17"/>
            </p:custDataLst>
          </p:nvPr>
        </p:nvSpPr>
        <p:spPr>
          <a:xfrm>
            <a:off x="5156200" y="4699000"/>
            <a:ext cx="6019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单击此处添加项标题</a:t>
            </a:r>
          </a:p>
        </p:txBody>
      </p:sp>
      <p:sp>
        <p:nvSpPr>
          <p:cNvPr id="1048831" name="文本占位符 24"/>
          <p:cNvSpPr>
            <a:spLocks noGrp="1"/>
          </p:cNvSpPr>
          <p:nvPr>
            <p:ph type="body" idx="16394" hasCustomPrompt="1"/>
            <p:custDataLst>
              <p:tags r:id="rId18"/>
            </p:custDataLst>
          </p:nvPr>
        </p:nvSpPr>
        <p:spPr>
          <a:xfrm>
            <a:off x="5156200" y="5207000"/>
            <a:ext cx="6019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单击此处添加项正文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30_4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82" name="日期占位符 7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2025/11/19</a:t>
            </a:fld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1048783" name="页脚占位符 8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1048784" name="灯片编号占位符 9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‹#›</a:t>
            </a:fld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1048785" name="标题 10"/>
          <p:cNvSpPr>
            <a:spLocks noGrp="1"/>
          </p:cNvSpPr>
          <p:nvPr>
            <p:ph type="ctrTitle" idx="16385" hasCustomPrompt="1"/>
            <p:custDataLst>
              <p:tags r:id="rId4"/>
            </p:custDataLst>
          </p:nvPr>
        </p:nvSpPr>
        <p:spPr>
          <a:xfrm>
            <a:off x="4191000" y="533400"/>
            <a:ext cx="73914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>
                <a:latin typeface="MiSans DemiBold" charset="0"/>
                <a:ea typeface="MiSans Medium" panose="00000600000000000000" charset="-122"/>
              </a:rPr>
              <a:t>单击此处添加标题</a:t>
            </a:r>
          </a:p>
        </p:txBody>
      </p:sp>
      <p:sp>
        <p:nvSpPr>
          <p:cNvPr id="1048786" name="内容占位符 11"/>
          <p:cNvSpPr>
            <a:spLocks noGrp="1"/>
          </p:cNvSpPr>
          <p:nvPr>
            <p:ph idx="16394" hasCustomPrompt="1"/>
            <p:custDataLst>
              <p:tags r:id="rId5"/>
            </p:custDataLst>
          </p:nvPr>
        </p:nvSpPr>
        <p:spPr>
          <a:xfrm>
            <a:off x="0" y="0"/>
            <a:ext cx="3581400" cy="6858000"/>
          </a:xfrm>
          <a:custGeom>
            <a:avLst/>
            <a:gdLst>
              <a:gd name="connisteX0" fmla="*/ 0 w 3581400"/>
              <a:gd name="connsiteY0" fmla="*/ 0 h 6858000"/>
              <a:gd name="connisteX1" fmla="*/ 3581400 w 3581400"/>
              <a:gd name="connsiteY1" fmla="*/ 0 h 6858000"/>
              <a:gd name="connisteX2" fmla="*/ 3581400 w 3581400"/>
              <a:gd name="connsiteY2" fmla="*/ 6858000 h 6858000"/>
              <a:gd name="connisteX3" fmla="*/ 0 w 3581400"/>
              <a:gd name="connsiteY3" fmla="*/ 6858000 h 6858000"/>
              <a:gd name="connisteX4" fmla="*/ 0 w 3581400"/>
              <a:gd name="connsiteY4" fmla="*/ 0 h 6858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rect l="0" t="0" r="r" b="b"/>
            <a:pathLst>
              <a:path w="3581400" h="6858000">
                <a:moveTo>
                  <a:pt x="0" y="0"/>
                </a:moveTo>
                <a:lnTo>
                  <a:pt x="3581400" y="0"/>
                </a:lnTo>
                <a:lnTo>
                  <a:pt x="35814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</a:lvl1pPr>
            <a:lvl2pPr>
              <a:buNone/>
            </a:lvl2pPr>
            <a:lvl3pPr>
              <a:buNone/>
            </a:lvl3pPr>
            <a:lvl4pPr>
              <a:buNone/>
            </a:lvl4pPr>
            <a:lvl5pPr>
              <a:buNone/>
            </a:lvl5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 </a:t>
            </a:r>
          </a:p>
        </p:txBody>
      </p:sp>
      <p:sp>
        <p:nvSpPr>
          <p:cNvPr id="1048787" name="装饰  2"/>
          <p:cNvSpPr>
            <a:spLocks noGrp="1"/>
          </p:cNvSpPr>
          <p:nvPr>
            <p:ph type="body" idx="16395" hasCustomPrompt="1"/>
            <p:custDataLst>
              <p:tags r:id="rId6"/>
            </p:custDataLst>
          </p:nvPr>
        </p:nvSpPr>
        <p:spPr>
          <a:xfrm>
            <a:off x="4191000" y="1930400"/>
            <a:ext cx="50800" cy="1727200"/>
          </a:xfrm>
          <a:custGeom>
            <a:avLst/>
            <a:gdLst>
              <a:gd name="connisteX0" fmla="*/ 0 w 50800"/>
              <a:gd name="connsiteY0" fmla="*/ 25400 h 1727200"/>
              <a:gd name="connisteX1" fmla="*/ 25400 w 50800"/>
              <a:gd name="connsiteY1" fmla="*/ 0 h 1727200"/>
              <a:gd name="connisteX2" fmla="*/ 25400 w 50800"/>
              <a:gd name="connsiteY2" fmla="*/ 0 h 1727200"/>
              <a:gd name="connisteX3" fmla="*/ 50800 w 50800"/>
              <a:gd name="connsiteY3" fmla="*/ 25400 h 1727200"/>
              <a:gd name="connisteX4" fmla="*/ 50800 w 50800"/>
              <a:gd name="connsiteY4" fmla="*/ 1701800 h 1727200"/>
              <a:gd name="connisteX5" fmla="*/ 25400 w 50800"/>
              <a:gd name="connsiteY5" fmla="*/ 1727200 h 1727200"/>
              <a:gd name="connisteX6" fmla="*/ 25400 w 50800"/>
              <a:gd name="connsiteY6" fmla="*/ 1727200 h 1727200"/>
              <a:gd name="connisteX7" fmla="*/ 0 w 50800"/>
              <a:gd name="connsiteY7" fmla="*/ 1701800 h 1727200"/>
              <a:gd name="connisteX8" fmla="*/ 0 w 50800"/>
              <a:gd name="connsiteY8" fmla="*/ 25400 h 1727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r" b="b"/>
            <a:pathLst>
              <a:path w="50800" h="17272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1701800"/>
                </a:lnTo>
                <a:cubicBezTo>
                  <a:pt x="50800" y="1715828"/>
                  <a:pt x="39428" y="1727200"/>
                  <a:pt x="25400" y="1727200"/>
                </a:cubicBezTo>
                <a:lnTo>
                  <a:pt x="25400" y="1727200"/>
                </a:lnTo>
                <a:cubicBezTo>
                  <a:pt x="11372" y="1727200"/>
                  <a:pt x="0" y="1715828"/>
                  <a:pt x="0" y="17018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</a:lvl1pPr>
            <a:lvl2pPr>
              <a:buNone/>
            </a:lvl2pPr>
            <a:lvl3pPr>
              <a:buNone/>
            </a:lvl3pPr>
            <a:lvl4pPr>
              <a:buNone/>
            </a:lvl4pPr>
            <a:lvl5pPr>
              <a:buNone/>
            </a:lvl5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 </a:t>
            </a:r>
          </a:p>
        </p:txBody>
      </p:sp>
      <p:sp>
        <p:nvSpPr>
          <p:cNvPr id="1048788" name="文本占位符 13"/>
          <p:cNvSpPr>
            <a:spLocks noGrp="1"/>
          </p:cNvSpPr>
          <p:nvPr>
            <p:ph type="body" idx="16386" hasCustomPrompt="1"/>
            <p:custDataLst>
              <p:tags r:id="rId7"/>
            </p:custDataLst>
          </p:nvPr>
        </p:nvSpPr>
        <p:spPr>
          <a:xfrm>
            <a:off x="4343400" y="1930400"/>
            <a:ext cx="33147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单击此处添加项标题</a:t>
            </a:r>
          </a:p>
        </p:txBody>
      </p:sp>
      <p:sp>
        <p:nvSpPr>
          <p:cNvPr id="1048789" name="文本占位符 14"/>
          <p:cNvSpPr>
            <a:spLocks noGrp="1"/>
          </p:cNvSpPr>
          <p:nvPr>
            <p:ph type="body" idx="16387" hasCustomPrompt="1"/>
            <p:custDataLst>
              <p:tags r:id="rId8"/>
            </p:custDataLst>
          </p:nvPr>
        </p:nvSpPr>
        <p:spPr>
          <a:xfrm>
            <a:off x="4343400" y="2438400"/>
            <a:ext cx="33147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单击此处添加项正文</a:t>
            </a:r>
          </a:p>
        </p:txBody>
      </p:sp>
      <p:sp>
        <p:nvSpPr>
          <p:cNvPr id="1048790" name="装饰  5"/>
          <p:cNvSpPr>
            <a:spLocks noGrp="1"/>
          </p:cNvSpPr>
          <p:nvPr>
            <p:ph type="body" idx="16396" hasCustomPrompt="1"/>
            <p:custDataLst>
              <p:tags r:id="rId9"/>
            </p:custDataLst>
          </p:nvPr>
        </p:nvSpPr>
        <p:spPr>
          <a:xfrm>
            <a:off x="8115300" y="1930400"/>
            <a:ext cx="50800" cy="1727200"/>
          </a:xfrm>
          <a:custGeom>
            <a:avLst/>
            <a:gdLst>
              <a:gd name="connisteX0" fmla="*/ 0 w 50800"/>
              <a:gd name="connsiteY0" fmla="*/ 25400 h 1727200"/>
              <a:gd name="connisteX1" fmla="*/ 25400 w 50800"/>
              <a:gd name="connsiteY1" fmla="*/ 0 h 1727200"/>
              <a:gd name="connisteX2" fmla="*/ 25400 w 50800"/>
              <a:gd name="connsiteY2" fmla="*/ 0 h 1727200"/>
              <a:gd name="connisteX3" fmla="*/ 50800 w 50800"/>
              <a:gd name="connsiteY3" fmla="*/ 25400 h 1727200"/>
              <a:gd name="connisteX4" fmla="*/ 50800 w 50800"/>
              <a:gd name="connsiteY4" fmla="*/ 1701800 h 1727200"/>
              <a:gd name="connisteX5" fmla="*/ 25400 w 50800"/>
              <a:gd name="connsiteY5" fmla="*/ 1727200 h 1727200"/>
              <a:gd name="connisteX6" fmla="*/ 25400 w 50800"/>
              <a:gd name="connsiteY6" fmla="*/ 1727200 h 1727200"/>
              <a:gd name="connisteX7" fmla="*/ 0 w 50800"/>
              <a:gd name="connsiteY7" fmla="*/ 1701800 h 1727200"/>
              <a:gd name="connisteX8" fmla="*/ 0 w 50800"/>
              <a:gd name="connsiteY8" fmla="*/ 25400 h 1727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r" b="b"/>
            <a:pathLst>
              <a:path w="50800" h="17272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1701800"/>
                </a:lnTo>
                <a:cubicBezTo>
                  <a:pt x="50800" y="1715828"/>
                  <a:pt x="39428" y="1727200"/>
                  <a:pt x="25400" y="1727200"/>
                </a:cubicBezTo>
                <a:lnTo>
                  <a:pt x="25400" y="1727200"/>
                </a:lnTo>
                <a:cubicBezTo>
                  <a:pt x="11372" y="1727200"/>
                  <a:pt x="0" y="1715828"/>
                  <a:pt x="0" y="17018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</a:lvl1pPr>
            <a:lvl2pPr>
              <a:buNone/>
            </a:lvl2pPr>
            <a:lvl3pPr>
              <a:buNone/>
            </a:lvl3pPr>
            <a:lvl4pPr>
              <a:buNone/>
            </a:lvl4pPr>
            <a:lvl5pPr>
              <a:buNone/>
            </a:lvl5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 </a:t>
            </a:r>
          </a:p>
        </p:txBody>
      </p:sp>
      <p:sp>
        <p:nvSpPr>
          <p:cNvPr id="1048791" name="文本占位符 16"/>
          <p:cNvSpPr>
            <a:spLocks noGrp="1"/>
          </p:cNvSpPr>
          <p:nvPr>
            <p:ph type="body" idx="16388" hasCustomPrompt="1"/>
            <p:custDataLst>
              <p:tags r:id="rId10"/>
            </p:custDataLst>
          </p:nvPr>
        </p:nvSpPr>
        <p:spPr>
          <a:xfrm>
            <a:off x="8267700" y="1930400"/>
            <a:ext cx="33147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单击此处添加项标题</a:t>
            </a:r>
          </a:p>
        </p:txBody>
      </p:sp>
      <p:sp>
        <p:nvSpPr>
          <p:cNvPr id="1048792" name="文本占位符 17"/>
          <p:cNvSpPr>
            <a:spLocks noGrp="1"/>
          </p:cNvSpPr>
          <p:nvPr>
            <p:ph type="body" idx="16389" hasCustomPrompt="1"/>
            <p:custDataLst>
              <p:tags r:id="rId11"/>
            </p:custDataLst>
          </p:nvPr>
        </p:nvSpPr>
        <p:spPr>
          <a:xfrm>
            <a:off x="8267700" y="2438400"/>
            <a:ext cx="33147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单击此处添加项正文</a:t>
            </a:r>
          </a:p>
        </p:txBody>
      </p:sp>
      <p:sp>
        <p:nvSpPr>
          <p:cNvPr id="1048793" name="装饰  8"/>
          <p:cNvSpPr>
            <a:spLocks noGrp="1"/>
          </p:cNvSpPr>
          <p:nvPr>
            <p:ph type="body" idx="16397" hasCustomPrompt="1"/>
            <p:custDataLst>
              <p:tags r:id="rId12"/>
            </p:custDataLst>
          </p:nvPr>
        </p:nvSpPr>
        <p:spPr>
          <a:xfrm>
            <a:off x="4191000" y="4114800"/>
            <a:ext cx="50800" cy="1727200"/>
          </a:xfrm>
          <a:custGeom>
            <a:avLst/>
            <a:gdLst>
              <a:gd name="connisteX0" fmla="*/ 0 w 50800"/>
              <a:gd name="connsiteY0" fmla="*/ 25400 h 1727200"/>
              <a:gd name="connisteX1" fmla="*/ 25400 w 50800"/>
              <a:gd name="connsiteY1" fmla="*/ 0 h 1727200"/>
              <a:gd name="connisteX2" fmla="*/ 25400 w 50800"/>
              <a:gd name="connsiteY2" fmla="*/ 0 h 1727200"/>
              <a:gd name="connisteX3" fmla="*/ 50800 w 50800"/>
              <a:gd name="connsiteY3" fmla="*/ 25400 h 1727200"/>
              <a:gd name="connisteX4" fmla="*/ 50800 w 50800"/>
              <a:gd name="connsiteY4" fmla="*/ 1701800 h 1727200"/>
              <a:gd name="connisteX5" fmla="*/ 25400 w 50800"/>
              <a:gd name="connsiteY5" fmla="*/ 1727200 h 1727200"/>
              <a:gd name="connisteX6" fmla="*/ 25400 w 50800"/>
              <a:gd name="connsiteY6" fmla="*/ 1727200 h 1727200"/>
              <a:gd name="connisteX7" fmla="*/ 0 w 50800"/>
              <a:gd name="connsiteY7" fmla="*/ 1701800 h 1727200"/>
              <a:gd name="connisteX8" fmla="*/ 0 w 50800"/>
              <a:gd name="connsiteY8" fmla="*/ 25400 h 1727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r" b="b"/>
            <a:pathLst>
              <a:path w="50800" h="17272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1701800"/>
                </a:lnTo>
                <a:cubicBezTo>
                  <a:pt x="50800" y="1715828"/>
                  <a:pt x="39428" y="1727200"/>
                  <a:pt x="25400" y="1727200"/>
                </a:cubicBezTo>
                <a:lnTo>
                  <a:pt x="25400" y="1727200"/>
                </a:lnTo>
                <a:cubicBezTo>
                  <a:pt x="11372" y="1727200"/>
                  <a:pt x="0" y="1715828"/>
                  <a:pt x="0" y="17018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</a:lvl1pPr>
            <a:lvl2pPr>
              <a:buNone/>
            </a:lvl2pPr>
            <a:lvl3pPr>
              <a:buNone/>
            </a:lvl3pPr>
            <a:lvl4pPr>
              <a:buNone/>
            </a:lvl4pPr>
            <a:lvl5pPr>
              <a:buNone/>
            </a:lvl5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 </a:t>
            </a:r>
          </a:p>
        </p:txBody>
      </p:sp>
      <p:sp>
        <p:nvSpPr>
          <p:cNvPr id="1048794" name="文本占位符 19"/>
          <p:cNvSpPr>
            <a:spLocks noGrp="1"/>
          </p:cNvSpPr>
          <p:nvPr>
            <p:ph type="body" idx="16390" hasCustomPrompt="1"/>
            <p:custDataLst>
              <p:tags r:id="rId13"/>
            </p:custDataLst>
          </p:nvPr>
        </p:nvSpPr>
        <p:spPr>
          <a:xfrm>
            <a:off x="4343400" y="4114800"/>
            <a:ext cx="33147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单击此处添加项标题</a:t>
            </a:r>
          </a:p>
        </p:txBody>
      </p:sp>
      <p:sp>
        <p:nvSpPr>
          <p:cNvPr id="1048795" name="文本占位符 20"/>
          <p:cNvSpPr>
            <a:spLocks noGrp="1"/>
          </p:cNvSpPr>
          <p:nvPr>
            <p:ph type="body" idx="16391" hasCustomPrompt="1"/>
            <p:custDataLst>
              <p:tags r:id="rId14"/>
            </p:custDataLst>
          </p:nvPr>
        </p:nvSpPr>
        <p:spPr>
          <a:xfrm>
            <a:off x="4343400" y="4622800"/>
            <a:ext cx="33147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单击此处添加项正文</a:t>
            </a:r>
          </a:p>
        </p:txBody>
      </p:sp>
      <p:sp>
        <p:nvSpPr>
          <p:cNvPr id="1048796" name="装饰  1"/>
          <p:cNvSpPr>
            <a:spLocks noGrp="1"/>
          </p:cNvSpPr>
          <p:nvPr>
            <p:ph type="body" idx="16398" hasCustomPrompt="1"/>
            <p:custDataLst>
              <p:tags r:id="rId15"/>
            </p:custDataLst>
          </p:nvPr>
        </p:nvSpPr>
        <p:spPr>
          <a:xfrm>
            <a:off x="8115300" y="4114800"/>
            <a:ext cx="50800" cy="1727200"/>
          </a:xfrm>
          <a:custGeom>
            <a:avLst/>
            <a:gdLst>
              <a:gd name="connisteX0" fmla="*/ 0 w 50800"/>
              <a:gd name="connsiteY0" fmla="*/ 25400 h 1727200"/>
              <a:gd name="connisteX1" fmla="*/ 25400 w 50800"/>
              <a:gd name="connsiteY1" fmla="*/ 0 h 1727200"/>
              <a:gd name="connisteX2" fmla="*/ 25400 w 50800"/>
              <a:gd name="connsiteY2" fmla="*/ 0 h 1727200"/>
              <a:gd name="connisteX3" fmla="*/ 50800 w 50800"/>
              <a:gd name="connsiteY3" fmla="*/ 25400 h 1727200"/>
              <a:gd name="connisteX4" fmla="*/ 50800 w 50800"/>
              <a:gd name="connsiteY4" fmla="*/ 1701800 h 1727200"/>
              <a:gd name="connisteX5" fmla="*/ 25400 w 50800"/>
              <a:gd name="connsiteY5" fmla="*/ 1727200 h 1727200"/>
              <a:gd name="connisteX6" fmla="*/ 25400 w 50800"/>
              <a:gd name="connsiteY6" fmla="*/ 1727200 h 1727200"/>
              <a:gd name="connisteX7" fmla="*/ 0 w 50800"/>
              <a:gd name="connsiteY7" fmla="*/ 1701800 h 1727200"/>
              <a:gd name="connisteX8" fmla="*/ 0 w 50800"/>
              <a:gd name="connsiteY8" fmla="*/ 25400 h 1727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r" b="b"/>
            <a:pathLst>
              <a:path w="50800" h="17272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1701800"/>
                </a:lnTo>
                <a:cubicBezTo>
                  <a:pt x="50800" y="1715828"/>
                  <a:pt x="39428" y="1727200"/>
                  <a:pt x="25400" y="1727200"/>
                </a:cubicBezTo>
                <a:lnTo>
                  <a:pt x="25400" y="1727200"/>
                </a:lnTo>
                <a:cubicBezTo>
                  <a:pt x="11372" y="1727200"/>
                  <a:pt x="0" y="1715828"/>
                  <a:pt x="0" y="17018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</a:lvl1pPr>
            <a:lvl2pPr>
              <a:buNone/>
            </a:lvl2pPr>
            <a:lvl3pPr>
              <a:buNone/>
            </a:lvl3pPr>
            <a:lvl4pPr>
              <a:buNone/>
            </a:lvl4pPr>
            <a:lvl5pPr>
              <a:buNone/>
            </a:lvl5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 </a:t>
            </a:r>
          </a:p>
        </p:txBody>
      </p:sp>
      <p:sp>
        <p:nvSpPr>
          <p:cNvPr id="1048797" name="文本占位符 22"/>
          <p:cNvSpPr>
            <a:spLocks noGrp="1"/>
          </p:cNvSpPr>
          <p:nvPr>
            <p:ph type="body" idx="16392" hasCustomPrompt="1"/>
            <p:custDataLst>
              <p:tags r:id="rId16"/>
            </p:custDataLst>
          </p:nvPr>
        </p:nvSpPr>
        <p:spPr>
          <a:xfrm>
            <a:off x="8267700" y="4114800"/>
            <a:ext cx="33147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单击此处添加项标题</a:t>
            </a:r>
          </a:p>
        </p:txBody>
      </p:sp>
      <p:sp>
        <p:nvSpPr>
          <p:cNvPr id="1048798" name="文本占位符 23"/>
          <p:cNvSpPr>
            <a:spLocks noGrp="1"/>
          </p:cNvSpPr>
          <p:nvPr>
            <p:ph type="body" idx="16393" hasCustomPrompt="1"/>
            <p:custDataLst>
              <p:tags r:id="rId17"/>
            </p:custDataLst>
          </p:nvPr>
        </p:nvSpPr>
        <p:spPr>
          <a:xfrm>
            <a:off x="8267700" y="4622800"/>
            <a:ext cx="33147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单击此处添加项正文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10003_15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59" name="日期占位符 7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2025/11/19</a:t>
            </a:fld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1048760" name="页脚占位符 8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1048761" name="灯片编号占位符 9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‹#›</a:t>
            </a:fld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1048762" name="标题 10"/>
          <p:cNvSpPr>
            <a:spLocks noGrp="1"/>
          </p:cNvSpPr>
          <p:nvPr>
            <p:ph type="ctrTitle" idx="16385" hasCustomPrompt="1"/>
            <p:custDataLst>
              <p:tags r:id="rId4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>
                <a:latin typeface="MiSans DemiBold" charset="0"/>
                <a:ea typeface="MiSans Medium" panose="00000600000000000000" charset="-122"/>
              </a:rPr>
              <a:t>单击此处添加标题</a:t>
            </a:r>
          </a:p>
        </p:txBody>
      </p:sp>
      <p:sp>
        <p:nvSpPr>
          <p:cNvPr id="1048763" name="文本占位符 11"/>
          <p:cNvSpPr>
            <a:spLocks noGrp="1"/>
          </p:cNvSpPr>
          <p:nvPr>
            <p:ph type="body" idx="16386" hasCustomPrompt="1"/>
            <p:custDataLst>
              <p:tags r:id="rId5"/>
            </p:custDataLst>
          </p:nvPr>
        </p:nvSpPr>
        <p:spPr>
          <a:xfrm>
            <a:off x="609600" y="1930400"/>
            <a:ext cx="3454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单击此处添加项标题</a:t>
            </a:r>
          </a:p>
        </p:txBody>
      </p:sp>
      <p:sp>
        <p:nvSpPr>
          <p:cNvPr id="1048764" name="装饰  2"/>
          <p:cNvSpPr>
            <a:spLocks noGrp="1"/>
          </p:cNvSpPr>
          <p:nvPr>
            <p:ph type="body" idx="16392" hasCustomPrompt="1"/>
            <p:custDataLst>
              <p:tags r:id="rId6"/>
            </p:custDataLst>
          </p:nvPr>
        </p:nvSpPr>
        <p:spPr>
          <a:xfrm>
            <a:off x="609600" y="2489200"/>
            <a:ext cx="3454400" cy="3352800"/>
          </a:xfrm>
          <a:custGeom>
            <a:avLst/>
            <a:gdLst>
              <a:gd name="connisteX0" fmla="*/ 0 w 3454400"/>
              <a:gd name="connsiteY0" fmla="*/ 203200 h 3352800"/>
              <a:gd name="connisteX1" fmla="*/ 203200 w 3454400"/>
              <a:gd name="connsiteY1" fmla="*/ 0 h 3352800"/>
              <a:gd name="connisteX2" fmla="*/ 3251200 w 3454400"/>
              <a:gd name="connsiteY2" fmla="*/ 0 h 3352800"/>
              <a:gd name="connisteX3" fmla="*/ 3454400 w 3454400"/>
              <a:gd name="connsiteY3" fmla="*/ 203200 h 3352800"/>
              <a:gd name="connisteX4" fmla="*/ 3454400 w 3454400"/>
              <a:gd name="connsiteY4" fmla="*/ 3149600 h 3352800"/>
              <a:gd name="connisteX5" fmla="*/ 3251200 w 3454400"/>
              <a:gd name="connsiteY5" fmla="*/ 3352800 h 3352800"/>
              <a:gd name="connisteX6" fmla="*/ 203200 w 3454400"/>
              <a:gd name="connsiteY6" fmla="*/ 3352800 h 3352800"/>
              <a:gd name="connisteX7" fmla="*/ 0 w 3454400"/>
              <a:gd name="connsiteY7" fmla="*/ 3149600 h 3352800"/>
              <a:gd name="connisteX8" fmla="*/ 0 w 3454400"/>
              <a:gd name="connsiteY8" fmla="*/ 203200 h 3352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r" b="b"/>
            <a:pathLst>
              <a:path w="3454400" h="3352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3149600"/>
                </a:lnTo>
                <a:cubicBezTo>
                  <a:pt x="3454400" y="3261824"/>
                  <a:pt x="3363424" y="3352800"/>
                  <a:pt x="3251200" y="3352800"/>
                </a:cubicBezTo>
                <a:lnTo>
                  <a:pt x="203200" y="3352800"/>
                </a:lnTo>
                <a:cubicBezTo>
                  <a:pt x="90976" y="3352800"/>
                  <a:pt x="0" y="3261824"/>
                  <a:pt x="0" y="31496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</a:lvl1pPr>
            <a:lvl2pPr>
              <a:buNone/>
            </a:lvl2pPr>
            <a:lvl3pPr>
              <a:buNone/>
            </a:lvl3pPr>
            <a:lvl4pPr>
              <a:buNone/>
            </a:lvl4pPr>
            <a:lvl5pPr>
              <a:buNone/>
            </a:lvl5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 </a:t>
            </a:r>
          </a:p>
        </p:txBody>
      </p:sp>
      <p:sp>
        <p:nvSpPr>
          <p:cNvPr id="1048765" name="文本占位符 13"/>
          <p:cNvSpPr>
            <a:spLocks noGrp="1"/>
          </p:cNvSpPr>
          <p:nvPr>
            <p:ph type="body" idx="16387" hasCustomPrompt="1"/>
            <p:custDataLst>
              <p:tags r:id="rId7"/>
            </p:custDataLst>
          </p:nvPr>
        </p:nvSpPr>
        <p:spPr>
          <a:xfrm>
            <a:off x="914400" y="3251200"/>
            <a:ext cx="28448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单击此处添加项正文</a:t>
            </a:r>
          </a:p>
        </p:txBody>
      </p:sp>
      <p:sp>
        <p:nvSpPr>
          <p:cNvPr id="1048766" name="文本占位符 14"/>
          <p:cNvSpPr>
            <a:spLocks noGrp="1"/>
          </p:cNvSpPr>
          <p:nvPr>
            <p:ph type="body" idx="16388" hasCustomPrompt="1"/>
            <p:custDataLst>
              <p:tags r:id="rId8"/>
            </p:custDataLst>
          </p:nvPr>
        </p:nvSpPr>
        <p:spPr>
          <a:xfrm>
            <a:off x="4368800" y="1930400"/>
            <a:ext cx="3454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单击此处添加项标题</a:t>
            </a:r>
          </a:p>
        </p:txBody>
      </p:sp>
      <p:sp>
        <p:nvSpPr>
          <p:cNvPr id="1048767" name="装饰  5"/>
          <p:cNvSpPr>
            <a:spLocks noGrp="1"/>
          </p:cNvSpPr>
          <p:nvPr>
            <p:ph type="body" idx="16393" hasCustomPrompt="1"/>
            <p:custDataLst>
              <p:tags r:id="rId9"/>
            </p:custDataLst>
          </p:nvPr>
        </p:nvSpPr>
        <p:spPr>
          <a:xfrm>
            <a:off x="4368800" y="2489200"/>
            <a:ext cx="3454400" cy="3352800"/>
          </a:xfrm>
          <a:custGeom>
            <a:avLst/>
            <a:gdLst>
              <a:gd name="connisteX0" fmla="*/ 0 w 3454400"/>
              <a:gd name="connsiteY0" fmla="*/ 203200 h 3352800"/>
              <a:gd name="connisteX1" fmla="*/ 203200 w 3454400"/>
              <a:gd name="connsiteY1" fmla="*/ 0 h 3352800"/>
              <a:gd name="connisteX2" fmla="*/ 3251200 w 3454400"/>
              <a:gd name="connsiteY2" fmla="*/ 0 h 3352800"/>
              <a:gd name="connisteX3" fmla="*/ 3454400 w 3454400"/>
              <a:gd name="connsiteY3" fmla="*/ 203200 h 3352800"/>
              <a:gd name="connisteX4" fmla="*/ 3454400 w 3454400"/>
              <a:gd name="connsiteY4" fmla="*/ 3149600 h 3352800"/>
              <a:gd name="connisteX5" fmla="*/ 3251200 w 3454400"/>
              <a:gd name="connsiteY5" fmla="*/ 3352800 h 3352800"/>
              <a:gd name="connisteX6" fmla="*/ 203200 w 3454400"/>
              <a:gd name="connsiteY6" fmla="*/ 3352800 h 3352800"/>
              <a:gd name="connisteX7" fmla="*/ 0 w 3454400"/>
              <a:gd name="connsiteY7" fmla="*/ 3149600 h 3352800"/>
              <a:gd name="connisteX8" fmla="*/ 0 w 3454400"/>
              <a:gd name="connsiteY8" fmla="*/ 203200 h 3352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r" b="b"/>
            <a:pathLst>
              <a:path w="3454400" h="3352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3149600"/>
                </a:lnTo>
                <a:cubicBezTo>
                  <a:pt x="3454400" y="3261824"/>
                  <a:pt x="3363424" y="3352800"/>
                  <a:pt x="3251200" y="3352800"/>
                </a:cubicBezTo>
                <a:lnTo>
                  <a:pt x="203200" y="3352800"/>
                </a:lnTo>
                <a:cubicBezTo>
                  <a:pt x="90976" y="3352800"/>
                  <a:pt x="0" y="3261824"/>
                  <a:pt x="0" y="31496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</a:lvl1pPr>
            <a:lvl2pPr>
              <a:buNone/>
            </a:lvl2pPr>
            <a:lvl3pPr>
              <a:buNone/>
            </a:lvl3pPr>
            <a:lvl4pPr>
              <a:buNone/>
            </a:lvl4pPr>
            <a:lvl5pPr>
              <a:buNone/>
            </a:lvl5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 </a:t>
            </a:r>
          </a:p>
        </p:txBody>
      </p:sp>
      <p:sp>
        <p:nvSpPr>
          <p:cNvPr id="1048768" name="文本占位符 16"/>
          <p:cNvSpPr>
            <a:spLocks noGrp="1"/>
          </p:cNvSpPr>
          <p:nvPr>
            <p:ph type="body" idx="16389" hasCustomPrompt="1"/>
            <p:custDataLst>
              <p:tags r:id="rId10"/>
            </p:custDataLst>
          </p:nvPr>
        </p:nvSpPr>
        <p:spPr>
          <a:xfrm>
            <a:off x="4673600" y="3251200"/>
            <a:ext cx="28448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单击此处添加项正文</a:t>
            </a:r>
          </a:p>
        </p:txBody>
      </p:sp>
      <p:sp>
        <p:nvSpPr>
          <p:cNvPr id="1048769" name="文本占位符 17"/>
          <p:cNvSpPr>
            <a:spLocks noGrp="1"/>
          </p:cNvSpPr>
          <p:nvPr>
            <p:ph type="body" idx="16390" hasCustomPrompt="1"/>
            <p:custDataLst>
              <p:tags r:id="rId11"/>
            </p:custDataLst>
          </p:nvPr>
        </p:nvSpPr>
        <p:spPr>
          <a:xfrm>
            <a:off x="8128000" y="1930400"/>
            <a:ext cx="3454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单击此处添加项标题</a:t>
            </a:r>
          </a:p>
        </p:txBody>
      </p:sp>
      <p:sp>
        <p:nvSpPr>
          <p:cNvPr id="1048770" name="装饰  8"/>
          <p:cNvSpPr>
            <a:spLocks noGrp="1"/>
          </p:cNvSpPr>
          <p:nvPr>
            <p:ph type="body" idx="16394" hasCustomPrompt="1"/>
            <p:custDataLst>
              <p:tags r:id="rId12"/>
            </p:custDataLst>
          </p:nvPr>
        </p:nvSpPr>
        <p:spPr>
          <a:xfrm>
            <a:off x="8128000" y="2489200"/>
            <a:ext cx="3454400" cy="3352800"/>
          </a:xfrm>
          <a:custGeom>
            <a:avLst/>
            <a:gdLst>
              <a:gd name="connisteX0" fmla="*/ 0 w 3454400"/>
              <a:gd name="connsiteY0" fmla="*/ 203200 h 3352800"/>
              <a:gd name="connisteX1" fmla="*/ 203200 w 3454400"/>
              <a:gd name="connsiteY1" fmla="*/ 0 h 3352800"/>
              <a:gd name="connisteX2" fmla="*/ 3251200 w 3454400"/>
              <a:gd name="connsiteY2" fmla="*/ 0 h 3352800"/>
              <a:gd name="connisteX3" fmla="*/ 3454400 w 3454400"/>
              <a:gd name="connsiteY3" fmla="*/ 203200 h 3352800"/>
              <a:gd name="connisteX4" fmla="*/ 3454400 w 3454400"/>
              <a:gd name="connsiteY4" fmla="*/ 3149600 h 3352800"/>
              <a:gd name="connisteX5" fmla="*/ 3251200 w 3454400"/>
              <a:gd name="connsiteY5" fmla="*/ 3352800 h 3352800"/>
              <a:gd name="connisteX6" fmla="*/ 203200 w 3454400"/>
              <a:gd name="connsiteY6" fmla="*/ 3352800 h 3352800"/>
              <a:gd name="connisteX7" fmla="*/ 0 w 3454400"/>
              <a:gd name="connsiteY7" fmla="*/ 3149600 h 3352800"/>
              <a:gd name="connisteX8" fmla="*/ 0 w 3454400"/>
              <a:gd name="connsiteY8" fmla="*/ 203200 h 3352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r" b="b"/>
            <a:pathLst>
              <a:path w="3454400" h="3352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3149600"/>
                </a:lnTo>
                <a:cubicBezTo>
                  <a:pt x="3454400" y="3261824"/>
                  <a:pt x="3363424" y="3352800"/>
                  <a:pt x="3251200" y="3352800"/>
                </a:cubicBezTo>
                <a:lnTo>
                  <a:pt x="203200" y="3352800"/>
                </a:lnTo>
                <a:cubicBezTo>
                  <a:pt x="90976" y="3352800"/>
                  <a:pt x="0" y="3261824"/>
                  <a:pt x="0" y="31496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</a:lvl1pPr>
            <a:lvl2pPr>
              <a:buNone/>
            </a:lvl2pPr>
            <a:lvl3pPr>
              <a:buNone/>
            </a:lvl3pPr>
            <a:lvl4pPr>
              <a:buNone/>
            </a:lvl4pPr>
            <a:lvl5pPr>
              <a:buNone/>
            </a:lvl5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 </a:t>
            </a:r>
          </a:p>
        </p:txBody>
      </p:sp>
      <p:sp>
        <p:nvSpPr>
          <p:cNvPr id="1048771" name="文本占位符 19"/>
          <p:cNvSpPr>
            <a:spLocks noGrp="1"/>
          </p:cNvSpPr>
          <p:nvPr>
            <p:ph type="body" idx="16391" hasCustomPrompt="1"/>
            <p:custDataLst>
              <p:tags r:id="rId13"/>
            </p:custDataLst>
          </p:nvPr>
        </p:nvSpPr>
        <p:spPr>
          <a:xfrm>
            <a:off x="8432800" y="3251200"/>
            <a:ext cx="28448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单击此处添加项正文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上标下内-装饰右叠-颜色错位-并列-32_34_group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18" name="日期占位符 7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2025/11/19</a:t>
            </a:fld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1048719" name="页脚占位符 8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1048720" name="灯片编号占位符 9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‹#›</a:t>
            </a:fld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1048721" name="标题 10"/>
          <p:cNvSpPr>
            <a:spLocks noGrp="1"/>
          </p:cNvSpPr>
          <p:nvPr>
            <p:ph type="ctrTitle" idx="16385" hasCustomPrompt="1"/>
            <p:custDataLst>
              <p:tags r:id="rId4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>
                <a:latin typeface="MiSans DemiBold" charset="0"/>
                <a:ea typeface="MiSans Medium" panose="00000600000000000000" charset="-122"/>
              </a:rPr>
              <a:t>单击此处添加标题</a:t>
            </a:r>
          </a:p>
        </p:txBody>
      </p:sp>
      <p:sp>
        <p:nvSpPr>
          <p:cNvPr id="1048722" name="装饰  1"/>
          <p:cNvSpPr>
            <a:spLocks noGrp="1"/>
          </p:cNvSpPr>
          <p:nvPr>
            <p:ph type="body" idx="16395" hasCustomPrompt="1"/>
            <p:custDataLst>
              <p:tags r:id="rId5"/>
            </p:custDataLst>
          </p:nvPr>
        </p:nvSpPr>
        <p:spPr>
          <a:xfrm>
            <a:off x="609600" y="1524000"/>
            <a:ext cx="5334000" cy="2209800"/>
          </a:xfrm>
          <a:custGeom>
            <a:avLst/>
            <a:gdLst>
              <a:gd name="connisteX0" fmla="*/ 0 w 5334000"/>
              <a:gd name="connsiteY0" fmla="*/ 203200 h 2209800"/>
              <a:gd name="connisteX1" fmla="*/ 203200 w 5334000"/>
              <a:gd name="connsiteY1" fmla="*/ 0 h 2209800"/>
              <a:gd name="connisteX2" fmla="*/ 5130800 w 5334000"/>
              <a:gd name="connsiteY2" fmla="*/ 0 h 2209800"/>
              <a:gd name="connisteX3" fmla="*/ 5334000 w 5334000"/>
              <a:gd name="connsiteY3" fmla="*/ 203200 h 2209800"/>
              <a:gd name="connisteX4" fmla="*/ 5334000 w 5334000"/>
              <a:gd name="connsiteY4" fmla="*/ 2006600 h 2209800"/>
              <a:gd name="connisteX5" fmla="*/ 5130800 w 5334000"/>
              <a:gd name="connsiteY5" fmla="*/ 2209800 h 2209800"/>
              <a:gd name="connisteX6" fmla="*/ 203200 w 5334000"/>
              <a:gd name="connsiteY6" fmla="*/ 2209800 h 2209800"/>
              <a:gd name="connisteX7" fmla="*/ 0 w 5334000"/>
              <a:gd name="connsiteY7" fmla="*/ 2006600 h 2209800"/>
              <a:gd name="connisteX8" fmla="*/ 0 w 5334000"/>
              <a:gd name="connsiteY8" fmla="*/ 20320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r" b="b"/>
            <a:pathLst>
              <a:path w="5334000" h="2209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130800" y="0"/>
                </a:lnTo>
                <a:cubicBezTo>
                  <a:pt x="5243024" y="0"/>
                  <a:pt x="5334000" y="90976"/>
                  <a:pt x="5334000" y="203200"/>
                </a:cubicBezTo>
                <a:lnTo>
                  <a:pt x="5334000" y="2006600"/>
                </a:lnTo>
                <a:cubicBezTo>
                  <a:pt x="5334000" y="2118824"/>
                  <a:pt x="5243024" y="2209800"/>
                  <a:pt x="5130800" y="2209800"/>
                </a:cubicBezTo>
                <a:lnTo>
                  <a:pt x="203200" y="2209800"/>
                </a:lnTo>
                <a:cubicBezTo>
                  <a:pt x="90976" y="2209800"/>
                  <a:pt x="0" y="2118824"/>
                  <a:pt x="0" y="20066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</a:lvl1pPr>
            <a:lvl2pPr>
              <a:buNone/>
            </a:lvl2pPr>
            <a:lvl3pPr>
              <a:buNone/>
            </a:lvl3pPr>
            <a:lvl4pPr>
              <a:buNone/>
            </a:lvl4pPr>
            <a:lvl5pPr>
              <a:buNone/>
            </a:lvl5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 </a:t>
            </a:r>
          </a:p>
        </p:txBody>
      </p:sp>
      <p:sp>
        <p:nvSpPr>
          <p:cNvPr id="1048723" name="装饰  2"/>
          <p:cNvSpPr>
            <a:spLocks noGrp="1"/>
          </p:cNvSpPr>
          <p:nvPr>
            <p:ph type="body" idx="16396" hasCustomPrompt="1"/>
            <p:custDataLst>
              <p:tags r:id="rId6"/>
            </p:custDataLst>
          </p:nvPr>
        </p:nvSpPr>
        <p:spPr>
          <a:xfrm>
            <a:off x="914400" y="1765300"/>
            <a:ext cx="914400" cy="914400"/>
          </a:xfrm>
          <a:custGeom>
            <a:avLst/>
            <a:gdLst>
              <a:gd name="connisteX0" fmla="*/ 0 w 914400"/>
              <a:gd name="connsiteY0" fmla="*/ 457200 h 914400"/>
              <a:gd name="connisteX1" fmla="*/ 457200 w 914400"/>
              <a:gd name="connsiteY1" fmla="*/ 0 h 914400"/>
              <a:gd name="connisteX2" fmla="*/ 457200 w 914400"/>
              <a:gd name="connsiteY2" fmla="*/ 0 h 914400"/>
              <a:gd name="connisteX3" fmla="*/ 914400 w 914400"/>
              <a:gd name="connsiteY3" fmla="*/ 457200 h 914400"/>
              <a:gd name="connisteX4" fmla="*/ 914400 w 914400"/>
              <a:gd name="connsiteY4" fmla="*/ 457200 h 914400"/>
              <a:gd name="connisteX5" fmla="*/ 457200 w 914400"/>
              <a:gd name="connsiteY5" fmla="*/ 914400 h 914400"/>
              <a:gd name="connisteX6" fmla="*/ 457200 w 914400"/>
              <a:gd name="connsiteY6" fmla="*/ 914400 h 914400"/>
              <a:gd name="connisteX7" fmla="*/ 0 w 914400"/>
              <a:gd name="connsiteY7" fmla="*/ 457200 h 914400"/>
              <a:gd name="connisteX8" fmla="*/ 0 w 914400"/>
              <a:gd name="connsiteY8" fmla="*/ 457200 h 91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r" b="b"/>
            <a:pathLst>
              <a:path w="914400" h="914400">
                <a:moveTo>
                  <a:pt x="0" y="457200"/>
                </a:moveTo>
                <a:cubicBezTo>
                  <a:pt x="0" y="204695"/>
                  <a:pt x="204695" y="0"/>
                  <a:pt x="457200" y="0"/>
                </a:cubicBezTo>
                <a:lnTo>
                  <a:pt x="457200" y="0"/>
                </a:lnTo>
                <a:cubicBezTo>
                  <a:pt x="709705" y="0"/>
                  <a:pt x="914400" y="204695"/>
                  <a:pt x="914400" y="457200"/>
                </a:cubicBezTo>
                <a:lnTo>
                  <a:pt x="914400" y="457200"/>
                </a:lnTo>
                <a:cubicBezTo>
                  <a:pt x="914400" y="709705"/>
                  <a:pt x="709705" y="914400"/>
                  <a:pt x="457200" y="914400"/>
                </a:cubicBezTo>
                <a:lnTo>
                  <a:pt x="457200" y="914400"/>
                </a:lnTo>
                <a:cubicBezTo>
                  <a:pt x="204695" y="914400"/>
                  <a:pt x="0" y="709705"/>
                  <a:pt x="0" y="457200"/>
                </a:cubicBezTo>
                <a:lnTo>
                  <a:pt x="0" y="4572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</a:lvl1pPr>
            <a:lvl2pPr>
              <a:buNone/>
            </a:lvl2pPr>
            <a:lvl3pPr>
              <a:buNone/>
            </a:lvl3pPr>
            <a:lvl4pPr>
              <a:buNone/>
            </a:lvl4pPr>
            <a:lvl5pPr>
              <a:buNone/>
            </a:lvl5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 </a:t>
            </a:r>
          </a:p>
        </p:txBody>
      </p:sp>
      <p:sp>
        <p:nvSpPr>
          <p:cNvPr id="1048724" name="图片占位符 13"/>
          <p:cNvSpPr>
            <a:spLocks noGrp="1"/>
          </p:cNvSpPr>
          <p:nvPr>
            <p:ph type="pic" idx="16394" hasCustomPrompt="1"/>
            <p:custDataLst>
              <p:tags r:id="rId7"/>
            </p:custDataLst>
          </p:nvPr>
        </p:nvSpPr>
        <p:spPr>
          <a:xfrm>
            <a:off x="1127760" y="1978660"/>
            <a:ext cx="487680" cy="48768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 </a:t>
            </a:r>
          </a:p>
        </p:txBody>
      </p:sp>
      <p:sp>
        <p:nvSpPr>
          <p:cNvPr id="1048725" name="文本占位符 14"/>
          <p:cNvSpPr>
            <a:spLocks noGrp="1"/>
          </p:cNvSpPr>
          <p:nvPr>
            <p:ph type="body" idx="16386" hasCustomPrompt="1"/>
            <p:custDataLst>
              <p:tags r:id="rId8"/>
            </p:custDataLst>
          </p:nvPr>
        </p:nvSpPr>
        <p:spPr>
          <a:xfrm>
            <a:off x="2082800" y="1765300"/>
            <a:ext cx="3556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单击此处添加项标题</a:t>
            </a:r>
          </a:p>
        </p:txBody>
      </p:sp>
      <p:sp>
        <p:nvSpPr>
          <p:cNvPr id="1048726" name="文本占位符 15"/>
          <p:cNvSpPr>
            <a:spLocks noGrp="1"/>
          </p:cNvSpPr>
          <p:nvPr>
            <p:ph type="body" idx="16387" hasCustomPrompt="1"/>
            <p:custDataLst>
              <p:tags r:id="rId9"/>
            </p:custDataLst>
          </p:nvPr>
        </p:nvSpPr>
        <p:spPr>
          <a:xfrm>
            <a:off x="2082800" y="2273300"/>
            <a:ext cx="35560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单击此处添加项正文</a:t>
            </a:r>
          </a:p>
        </p:txBody>
      </p:sp>
      <p:sp>
        <p:nvSpPr>
          <p:cNvPr id="1048727" name="装饰  6"/>
          <p:cNvSpPr>
            <a:spLocks noGrp="1"/>
          </p:cNvSpPr>
          <p:nvPr>
            <p:ph type="body" idx="16398" hasCustomPrompt="1"/>
            <p:custDataLst>
              <p:tags r:id="rId10"/>
            </p:custDataLst>
          </p:nvPr>
        </p:nvSpPr>
        <p:spPr>
          <a:xfrm>
            <a:off x="6248400" y="1524000"/>
            <a:ext cx="5334000" cy="2209800"/>
          </a:xfrm>
          <a:custGeom>
            <a:avLst/>
            <a:gdLst>
              <a:gd name="connisteX0" fmla="*/ 0 w 5334000"/>
              <a:gd name="connsiteY0" fmla="*/ 203200 h 2209800"/>
              <a:gd name="connisteX1" fmla="*/ 203200 w 5334000"/>
              <a:gd name="connsiteY1" fmla="*/ 0 h 2209800"/>
              <a:gd name="connisteX2" fmla="*/ 5130800 w 5334000"/>
              <a:gd name="connsiteY2" fmla="*/ 0 h 2209800"/>
              <a:gd name="connisteX3" fmla="*/ 5334000 w 5334000"/>
              <a:gd name="connsiteY3" fmla="*/ 203200 h 2209800"/>
              <a:gd name="connisteX4" fmla="*/ 5334000 w 5334000"/>
              <a:gd name="connsiteY4" fmla="*/ 2006600 h 2209800"/>
              <a:gd name="connisteX5" fmla="*/ 5130800 w 5334000"/>
              <a:gd name="connsiteY5" fmla="*/ 2209800 h 2209800"/>
              <a:gd name="connisteX6" fmla="*/ 203200 w 5334000"/>
              <a:gd name="connsiteY6" fmla="*/ 2209800 h 2209800"/>
              <a:gd name="connisteX7" fmla="*/ 0 w 5334000"/>
              <a:gd name="connsiteY7" fmla="*/ 2006600 h 2209800"/>
              <a:gd name="connisteX8" fmla="*/ 0 w 5334000"/>
              <a:gd name="connsiteY8" fmla="*/ 20320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r" b="b"/>
            <a:pathLst>
              <a:path w="5334000" h="2209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130800" y="0"/>
                </a:lnTo>
                <a:cubicBezTo>
                  <a:pt x="5243024" y="0"/>
                  <a:pt x="5334000" y="90976"/>
                  <a:pt x="5334000" y="203200"/>
                </a:cubicBezTo>
                <a:lnTo>
                  <a:pt x="5334000" y="2006600"/>
                </a:lnTo>
                <a:cubicBezTo>
                  <a:pt x="5334000" y="2118824"/>
                  <a:pt x="5243024" y="2209800"/>
                  <a:pt x="5130800" y="2209800"/>
                </a:cubicBezTo>
                <a:lnTo>
                  <a:pt x="203200" y="2209800"/>
                </a:lnTo>
                <a:cubicBezTo>
                  <a:pt x="90976" y="2209800"/>
                  <a:pt x="0" y="2118824"/>
                  <a:pt x="0" y="2006600"/>
                </a:cubicBezTo>
                <a:lnTo>
                  <a:pt x="0" y="2032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</a:lvl1pPr>
            <a:lvl2pPr>
              <a:buNone/>
            </a:lvl2pPr>
            <a:lvl3pPr>
              <a:buNone/>
            </a:lvl3pPr>
            <a:lvl4pPr>
              <a:buNone/>
            </a:lvl4pPr>
            <a:lvl5pPr>
              <a:buNone/>
            </a:lvl5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 </a:t>
            </a:r>
          </a:p>
        </p:txBody>
      </p:sp>
      <p:sp>
        <p:nvSpPr>
          <p:cNvPr id="1048728" name="装饰  7"/>
          <p:cNvSpPr>
            <a:spLocks noGrp="1"/>
          </p:cNvSpPr>
          <p:nvPr>
            <p:ph type="body" idx="16399" hasCustomPrompt="1"/>
            <p:custDataLst>
              <p:tags r:id="rId11"/>
            </p:custDataLst>
          </p:nvPr>
        </p:nvSpPr>
        <p:spPr>
          <a:xfrm>
            <a:off x="6553200" y="1765300"/>
            <a:ext cx="914400" cy="914400"/>
          </a:xfrm>
          <a:custGeom>
            <a:avLst/>
            <a:gdLst>
              <a:gd name="connisteX0" fmla="*/ 0 w 914400"/>
              <a:gd name="connsiteY0" fmla="*/ 457200 h 914400"/>
              <a:gd name="connisteX1" fmla="*/ 457200 w 914400"/>
              <a:gd name="connsiteY1" fmla="*/ 0 h 914400"/>
              <a:gd name="connisteX2" fmla="*/ 457200 w 914400"/>
              <a:gd name="connsiteY2" fmla="*/ 0 h 914400"/>
              <a:gd name="connisteX3" fmla="*/ 914400 w 914400"/>
              <a:gd name="connsiteY3" fmla="*/ 457200 h 914400"/>
              <a:gd name="connisteX4" fmla="*/ 914400 w 914400"/>
              <a:gd name="connsiteY4" fmla="*/ 457200 h 914400"/>
              <a:gd name="connisteX5" fmla="*/ 457200 w 914400"/>
              <a:gd name="connsiteY5" fmla="*/ 914400 h 914400"/>
              <a:gd name="connisteX6" fmla="*/ 457200 w 914400"/>
              <a:gd name="connsiteY6" fmla="*/ 914400 h 914400"/>
              <a:gd name="connisteX7" fmla="*/ 0 w 914400"/>
              <a:gd name="connsiteY7" fmla="*/ 457200 h 914400"/>
              <a:gd name="connisteX8" fmla="*/ 0 w 914400"/>
              <a:gd name="connsiteY8" fmla="*/ 457200 h 91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r" b="b"/>
            <a:pathLst>
              <a:path w="914400" h="914400">
                <a:moveTo>
                  <a:pt x="0" y="457200"/>
                </a:moveTo>
                <a:cubicBezTo>
                  <a:pt x="0" y="204695"/>
                  <a:pt x="204695" y="0"/>
                  <a:pt x="457200" y="0"/>
                </a:cubicBezTo>
                <a:lnTo>
                  <a:pt x="457200" y="0"/>
                </a:lnTo>
                <a:cubicBezTo>
                  <a:pt x="709705" y="0"/>
                  <a:pt x="914400" y="204695"/>
                  <a:pt x="914400" y="457200"/>
                </a:cubicBezTo>
                <a:lnTo>
                  <a:pt x="914400" y="457200"/>
                </a:lnTo>
                <a:cubicBezTo>
                  <a:pt x="914400" y="709705"/>
                  <a:pt x="709705" y="914400"/>
                  <a:pt x="457200" y="914400"/>
                </a:cubicBezTo>
                <a:lnTo>
                  <a:pt x="457200" y="914400"/>
                </a:lnTo>
                <a:cubicBezTo>
                  <a:pt x="204695" y="914400"/>
                  <a:pt x="0" y="709705"/>
                  <a:pt x="0" y="457200"/>
                </a:cubicBezTo>
                <a:lnTo>
                  <a:pt x="0" y="457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</a:lvl1pPr>
            <a:lvl2pPr>
              <a:buNone/>
            </a:lvl2pPr>
            <a:lvl3pPr>
              <a:buNone/>
            </a:lvl3pPr>
            <a:lvl4pPr>
              <a:buNone/>
            </a:lvl4pPr>
            <a:lvl5pPr>
              <a:buNone/>
            </a:lvl5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 </a:t>
            </a:r>
          </a:p>
        </p:txBody>
      </p:sp>
      <p:sp>
        <p:nvSpPr>
          <p:cNvPr id="1048729" name="图片占位符 18"/>
          <p:cNvSpPr>
            <a:spLocks noGrp="1"/>
          </p:cNvSpPr>
          <p:nvPr>
            <p:ph type="pic" idx="16397" hasCustomPrompt="1"/>
            <p:custDataLst>
              <p:tags r:id="rId12"/>
            </p:custDataLst>
          </p:nvPr>
        </p:nvSpPr>
        <p:spPr>
          <a:xfrm>
            <a:off x="6766560" y="1978660"/>
            <a:ext cx="487680" cy="48768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 </a:t>
            </a:r>
          </a:p>
        </p:txBody>
      </p:sp>
      <p:sp>
        <p:nvSpPr>
          <p:cNvPr id="1048730" name="文本占位符 19"/>
          <p:cNvSpPr>
            <a:spLocks noGrp="1"/>
          </p:cNvSpPr>
          <p:nvPr>
            <p:ph type="body" idx="16388" hasCustomPrompt="1"/>
            <p:custDataLst>
              <p:tags r:id="rId13"/>
            </p:custDataLst>
          </p:nvPr>
        </p:nvSpPr>
        <p:spPr>
          <a:xfrm>
            <a:off x="7721600" y="1765300"/>
            <a:ext cx="3556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单击此处添加项标题</a:t>
            </a:r>
          </a:p>
        </p:txBody>
      </p:sp>
      <p:sp>
        <p:nvSpPr>
          <p:cNvPr id="1048731" name="文本占位符 20"/>
          <p:cNvSpPr>
            <a:spLocks noGrp="1"/>
          </p:cNvSpPr>
          <p:nvPr>
            <p:ph type="body" idx="16389" hasCustomPrompt="1"/>
            <p:custDataLst>
              <p:tags r:id="rId14"/>
            </p:custDataLst>
          </p:nvPr>
        </p:nvSpPr>
        <p:spPr>
          <a:xfrm>
            <a:off x="7721600" y="2273300"/>
            <a:ext cx="35560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单击此处添加项正文</a:t>
            </a:r>
          </a:p>
        </p:txBody>
      </p:sp>
      <p:sp>
        <p:nvSpPr>
          <p:cNvPr id="1048732" name="装饰  1"/>
          <p:cNvSpPr>
            <a:spLocks noGrp="1"/>
          </p:cNvSpPr>
          <p:nvPr>
            <p:ph type="body" idx="16401" hasCustomPrompt="1"/>
            <p:custDataLst>
              <p:tags r:id="rId15"/>
            </p:custDataLst>
          </p:nvPr>
        </p:nvSpPr>
        <p:spPr>
          <a:xfrm>
            <a:off x="609600" y="4038600"/>
            <a:ext cx="5334000" cy="2209800"/>
          </a:xfrm>
          <a:custGeom>
            <a:avLst/>
            <a:gdLst>
              <a:gd name="connisteX0" fmla="*/ 0 w 5334000"/>
              <a:gd name="connsiteY0" fmla="*/ 203200 h 2209800"/>
              <a:gd name="connisteX1" fmla="*/ 203200 w 5334000"/>
              <a:gd name="connsiteY1" fmla="*/ 0 h 2209800"/>
              <a:gd name="connisteX2" fmla="*/ 5130800 w 5334000"/>
              <a:gd name="connsiteY2" fmla="*/ 0 h 2209800"/>
              <a:gd name="connisteX3" fmla="*/ 5334000 w 5334000"/>
              <a:gd name="connsiteY3" fmla="*/ 203200 h 2209800"/>
              <a:gd name="connisteX4" fmla="*/ 5334000 w 5334000"/>
              <a:gd name="connsiteY4" fmla="*/ 2006600 h 2209800"/>
              <a:gd name="connisteX5" fmla="*/ 5130800 w 5334000"/>
              <a:gd name="connsiteY5" fmla="*/ 2209800 h 2209800"/>
              <a:gd name="connisteX6" fmla="*/ 203200 w 5334000"/>
              <a:gd name="connsiteY6" fmla="*/ 2209800 h 2209800"/>
              <a:gd name="connisteX7" fmla="*/ 0 w 5334000"/>
              <a:gd name="connsiteY7" fmla="*/ 2006600 h 2209800"/>
              <a:gd name="connisteX8" fmla="*/ 0 w 5334000"/>
              <a:gd name="connsiteY8" fmla="*/ 20320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r" b="b"/>
            <a:pathLst>
              <a:path w="5334000" h="2209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130800" y="0"/>
                </a:lnTo>
                <a:cubicBezTo>
                  <a:pt x="5243024" y="0"/>
                  <a:pt x="5334000" y="90976"/>
                  <a:pt x="5334000" y="203200"/>
                </a:cubicBezTo>
                <a:lnTo>
                  <a:pt x="5334000" y="2006600"/>
                </a:lnTo>
                <a:cubicBezTo>
                  <a:pt x="5334000" y="2118824"/>
                  <a:pt x="5243024" y="2209800"/>
                  <a:pt x="5130800" y="2209800"/>
                </a:cubicBezTo>
                <a:lnTo>
                  <a:pt x="203200" y="2209800"/>
                </a:lnTo>
                <a:cubicBezTo>
                  <a:pt x="90976" y="2209800"/>
                  <a:pt x="0" y="2118824"/>
                  <a:pt x="0" y="2006600"/>
                </a:cubicBezTo>
                <a:lnTo>
                  <a:pt x="0" y="2032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</a:lvl1pPr>
            <a:lvl2pPr>
              <a:buNone/>
            </a:lvl2pPr>
            <a:lvl3pPr>
              <a:buNone/>
            </a:lvl3pPr>
            <a:lvl4pPr>
              <a:buNone/>
            </a:lvl4pPr>
            <a:lvl5pPr>
              <a:buNone/>
            </a:lvl5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 </a:t>
            </a:r>
          </a:p>
        </p:txBody>
      </p:sp>
      <p:sp>
        <p:nvSpPr>
          <p:cNvPr id="1048733" name="装饰  2"/>
          <p:cNvSpPr>
            <a:spLocks noGrp="1"/>
          </p:cNvSpPr>
          <p:nvPr>
            <p:ph type="body" idx="16402" hasCustomPrompt="1"/>
            <p:custDataLst>
              <p:tags r:id="rId16"/>
            </p:custDataLst>
          </p:nvPr>
        </p:nvSpPr>
        <p:spPr>
          <a:xfrm>
            <a:off x="914400" y="4279900"/>
            <a:ext cx="914400" cy="914400"/>
          </a:xfrm>
          <a:custGeom>
            <a:avLst/>
            <a:gdLst>
              <a:gd name="connisteX0" fmla="*/ 0 w 914400"/>
              <a:gd name="connsiteY0" fmla="*/ 457200 h 914400"/>
              <a:gd name="connisteX1" fmla="*/ 457200 w 914400"/>
              <a:gd name="connsiteY1" fmla="*/ 0 h 914400"/>
              <a:gd name="connisteX2" fmla="*/ 457200 w 914400"/>
              <a:gd name="connsiteY2" fmla="*/ 0 h 914400"/>
              <a:gd name="connisteX3" fmla="*/ 914400 w 914400"/>
              <a:gd name="connsiteY3" fmla="*/ 457200 h 914400"/>
              <a:gd name="connisteX4" fmla="*/ 914400 w 914400"/>
              <a:gd name="connsiteY4" fmla="*/ 457200 h 914400"/>
              <a:gd name="connisteX5" fmla="*/ 457200 w 914400"/>
              <a:gd name="connsiteY5" fmla="*/ 914400 h 914400"/>
              <a:gd name="connisteX6" fmla="*/ 457200 w 914400"/>
              <a:gd name="connsiteY6" fmla="*/ 914400 h 914400"/>
              <a:gd name="connisteX7" fmla="*/ 0 w 914400"/>
              <a:gd name="connsiteY7" fmla="*/ 457200 h 914400"/>
              <a:gd name="connisteX8" fmla="*/ 0 w 914400"/>
              <a:gd name="connsiteY8" fmla="*/ 457200 h 91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r" b="b"/>
            <a:pathLst>
              <a:path w="914400" h="914400">
                <a:moveTo>
                  <a:pt x="0" y="457200"/>
                </a:moveTo>
                <a:cubicBezTo>
                  <a:pt x="0" y="204695"/>
                  <a:pt x="204695" y="0"/>
                  <a:pt x="457200" y="0"/>
                </a:cubicBezTo>
                <a:lnTo>
                  <a:pt x="457200" y="0"/>
                </a:lnTo>
                <a:cubicBezTo>
                  <a:pt x="709705" y="0"/>
                  <a:pt x="914400" y="204695"/>
                  <a:pt x="914400" y="457200"/>
                </a:cubicBezTo>
                <a:lnTo>
                  <a:pt x="914400" y="457200"/>
                </a:lnTo>
                <a:cubicBezTo>
                  <a:pt x="914400" y="709705"/>
                  <a:pt x="709705" y="914400"/>
                  <a:pt x="457200" y="914400"/>
                </a:cubicBezTo>
                <a:lnTo>
                  <a:pt x="457200" y="914400"/>
                </a:lnTo>
                <a:cubicBezTo>
                  <a:pt x="204695" y="914400"/>
                  <a:pt x="0" y="709705"/>
                  <a:pt x="0" y="457200"/>
                </a:cubicBezTo>
                <a:lnTo>
                  <a:pt x="0" y="457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</a:lvl1pPr>
            <a:lvl2pPr>
              <a:buNone/>
            </a:lvl2pPr>
            <a:lvl3pPr>
              <a:buNone/>
            </a:lvl3pPr>
            <a:lvl4pPr>
              <a:buNone/>
            </a:lvl4pPr>
            <a:lvl5pPr>
              <a:buNone/>
            </a:lvl5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 </a:t>
            </a:r>
          </a:p>
        </p:txBody>
      </p:sp>
      <p:sp>
        <p:nvSpPr>
          <p:cNvPr id="1048734" name="图片占位符 23"/>
          <p:cNvSpPr>
            <a:spLocks noGrp="1"/>
          </p:cNvSpPr>
          <p:nvPr>
            <p:ph type="pic" idx="16400" hasCustomPrompt="1"/>
            <p:custDataLst>
              <p:tags r:id="rId17"/>
            </p:custDataLst>
          </p:nvPr>
        </p:nvSpPr>
        <p:spPr>
          <a:xfrm>
            <a:off x="1127760" y="4493260"/>
            <a:ext cx="487680" cy="48768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 </a:t>
            </a:r>
          </a:p>
        </p:txBody>
      </p:sp>
      <p:sp>
        <p:nvSpPr>
          <p:cNvPr id="1048735" name="文本占位符 24"/>
          <p:cNvSpPr>
            <a:spLocks noGrp="1"/>
          </p:cNvSpPr>
          <p:nvPr>
            <p:ph type="body" idx="16390" hasCustomPrompt="1"/>
            <p:custDataLst>
              <p:tags r:id="rId18"/>
            </p:custDataLst>
          </p:nvPr>
        </p:nvSpPr>
        <p:spPr>
          <a:xfrm>
            <a:off x="2082800" y="4279900"/>
            <a:ext cx="3556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单击此处添加项标题</a:t>
            </a:r>
          </a:p>
        </p:txBody>
      </p:sp>
      <p:sp>
        <p:nvSpPr>
          <p:cNvPr id="1048736" name="文本占位符 25"/>
          <p:cNvSpPr>
            <a:spLocks noGrp="1"/>
          </p:cNvSpPr>
          <p:nvPr>
            <p:ph type="body" idx="16391" hasCustomPrompt="1"/>
            <p:custDataLst>
              <p:tags r:id="rId19"/>
            </p:custDataLst>
          </p:nvPr>
        </p:nvSpPr>
        <p:spPr>
          <a:xfrm>
            <a:off x="2082800" y="4787900"/>
            <a:ext cx="35560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单击此处添加项正文</a:t>
            </a:r>
          </a:p>
        </p:txBody>
      </p:sp>
      <p:sp>
        <p:nvSpPr>
          <p:cNvPr id="1048737" name="装饰  6"/>
          <p:cNvSpPr>
            <a:spLocks noGrp="1"/>
          </p:cNvSpPr>
          <p:nvPr>
            <p:ph type="body" idx="16404" hasCustomPrompt="1"/>
            <p:custDataLst>
              <p:tags r:id="rId20"/>
            </p:custDataLst>
          </p:nvPr>
        </p:nvSpPr>
        <p:spPr>
          <a:xfrm>
            <a:off x="6248400" y="4038600"/>
            <a:ext cx="5334000" cy="2209800"/>
          </a:xfrm>
          <a:custGeom>
            <a:avLst/>
            <a:gdLst>
              <a:gd name="connisteX0" fmla="*/ 0 w 5334000"/>
              <a:gd name="connsiteY0" fmla="*/ 203200 h 2209800"/>
              <a:gd name="connisteX1" fmla="*/ 203200 w 5334000"/>
              <a:gd name="connsiteY1" fmla="*/ 0 h 2209800"/>
              <a:gd name="connisteX2" fmla="*/ 5130800 w 5334000"/>
              <a:gd name="connsiteY2" fmla="*/ 0 h 2209800"/>
              <a:gd name="connisteX3" fmla="*/ 5334000 w 5334000"/>
              <a:gd name="connsiteY3" fmla="*/ 203200 h 2209800"/>
              <a:gd name="connisteX4" fmla="*/ 5334000 w 5334000"/>
              <a:gd name="connsiteY4" fmla="*/ 2006600 h 2209800"/>
              <a:gd name="connisteX5" fmla="*/ 5130800 w 5334000"/>
              <a:gd name="connsiteY5" fmla="*/ 2209800 h 2209800"/>
              <a:gd name="connisteX6" fmla="*/ 203200 w 5334000"/>
              <a:gd name="connsiteY6" fmla="*/ 2209800 h 2209800"/>
              <a:gd name="connisteX7" fmla="*/ 0 w 5334000"/>
              <a:gd name="connsiteY7" fmla="*/ 2006600 h 2209800"/>
              <a:gd name="connisteX8" fmla="*/ 0 w 5334000"/>
              <a:gd name="connsiteY8" fmla="*/ 20320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r" b="b"/>
            <a:pathLst>
              <a:path w="5334000" h="2209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130800" y="0"/>
                </a:lnTo>
                <a:cubicBezTo>
                  <a:pt x="5243024" y="0"/>
                  <a:pt x="5334000" y="90976"/>
                  <a:pt x="5334000" y="203200"/>
                </a:cubicBezTo>
                <a:lnTo>
                  <a:pt x="5334000" y="2006600"/>
                </a:lnTo>
                <a:cubicBezTo>
                  <a:pt x="5334000" y="2118824"/>
                  <a:pt x="5243024" y="2209800"/>
                  <a:pt x="5130800" y="2209800"/>
                </a:cubicBezTo>
                <a:lnTo>
                  <a:pt x="203200" y="2209800"/>
                </a:lnTo>
                <a:cubicBezTo>
                  <a:pt x="90976" y="2209800"/>
                  <a:pt x="0" y="2118824"/>
                  <a:pt x="0" y="20066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</a:lvl1pPr>
            <a:lvl2pPr>
              <a:buNone/>
            </a:lvl2pPr>
            <a:lvl3pPr>
              <a:buNone/>
            </a:lvl3pPr>
            <a:lvl4pPr>
              <a:buNone/>
            </a:lvl4pPr>
            <a:lvl5pPr>
              <a:buNone/>
            </a:lvl5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 </a:t>
            </a:r>
          </a:p>
        </p:txBody>
      </p:sp>
      <p:sp>
        <p:nvSpPr>
          <p:cNvPr id="1048738" name="装饰  7"/>
          <p:cNvSpPr>
            <a:spLocks noGrp="1"/>
          </p:cNvSpPr>
          <p:nvPr>
            <p:ph type="body" idx="16405" hasCustomPrompt="1"/>
            <p:custDataLst>
              <p:tags r:id="rId21"/>
            </p:custDataLst>
          </p:nvPr>
        </p:nvSpPr>
        <p:spPr>
          <a:xfrm>
            <a:off x="6553200" y="4279900"/>
            <a:ext cx="914400" cy="914400"/>
          </a:xfrm>
          <a:custGeom>
            <a:avLst/>
            <a:gdLst>
              <a:gd name="connisteX0" fmla="*/ 0 w 914400"/>
              <a:gd name="connsiteY0" fmla="*/ 457200 h 914400"/>
              <a:gd name="connisteX1" fmla="*/ 457200 w 914400"/>
              <a:gd name="connsiteY1" fmla="*/ 0 h 914400"/>
              <a:gd name="connisteX2" fmla="*/ 457200 w 914400"/>
              <a:gd name="connsiteY2" fmla="*/ 0 h 914400"/>
              <a:gd name="connisteX3" fmla="*/ 914400 w 914400"/>
              <a:gd name="connsiteY3" fmla="*/ 457200 h 914400"/>
              <a:gd name="connisteX4" fmla="*/ 914400 w 914400"/>
              <a:gd name="connsiteY4" fmla="*/ 457200 h 914400"/>
              <a:gd name="connisteX5" fmla="*/ 457200 w 914400"/>
              <a:gd name="connsiteY5" fmla="*/ 914400 h 914400"/>
              <a:gd name="connisteX6" fmla="*/ 457200 w 914400"/>
              <a:gd name="connsiteY6" fmla="*/ 914400 h 914400"/>
              <a:gd name="connisteX7" fmla="*/ 0 w 914400"/>
              <a:gd name="connsiteY7" fmla="*/ 457200 h 914400"/>
              <a:gd name="connisteX8" fmla="*/ 0 w 914400"/>
              <a:gd name="connsiteY8" fmla="*/ 457200 h 91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r" b="b"/>
            <a:pathLst>
              <a:path w="914400" h="914400">
                <a:moveTo>
                  <a:pt x="0" y="457200"/>
                </a:moveTo>
                <a:cubicBezTo>
                  <a:pt x="0" y="204695"/>
                  <a:pt x="204695" y="0"/>
                  <a:pt x="457200" y="0"/>
                </a:cubicBezTo>
                <a:lnTo>
                  <a:pt x="457200" y="0"/>
                </a:lnTo>
                <a:cubicBezTo>
                  <a:pt x="709705" y="0"/>
                  <a:pt x="914400" y="204695"/>
                  <a:pt x="914400" y="457200"/>
                </a:cubicBezTo>
                <a:lnTo>
                  <a:pt x="914400" y="457200"/>
                </a:lnTo>
                <a:cubicBezTo>
                  <a:pt x="914400" y="709705"/>
                  <a:pt x="709705" y="914400"/>
                  <a:pt x="457200" y="914400"/>
                </a:cubicBezTo>
                <a:lnTo>
                  <a:pt x="457200" y="914400"/>
                </a:lnTo>
                <a:cubicBezTo>
                  <a:pt x="204695" y="914400"/>
                  <a:pt x="0" y="709705"/>
                  <a:pt x="0" y="457200"/>
                </a:cubicBezTo>
                <a:lnTo>
                  <a:pt x="0" y="4572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</a:lvl1pPr>
            <a:lvl2pPr>
              <a:buNone/>
            </a:lvl2pPr>
            <a:lvl3pPr>
              <a:buNone/>
            </a:lvl3pPr>
            <a:lvl4pPr>
              <a:buNone/>
            </a:lvl4pPr>
            <a:lvl5pPr>
              <a:buNone/>
            </a:lvl5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 </a:t>
            </a:r>
          </a:p>
        </p:txBody>
      </p:sp>
      <p:sp>
        <p:nvSpPr>
          <p:cNvPr id="1048739" name="图片占位符 28"/>
          <p:cNvSpPr>
            <a:spLocks noGrp="1"/>
          </p:cNvSpPr>
          <p:nvPr>
            <p:ph type="pic" idx="16403" hasCustomPrompt="1"/>
            <p:custDataLst>
              <p:tags r:id="rId22"/>
            </p:custDataLst>
          </p:nvPr>
        </p:nvSpPr>
        <p:spPr>
          <a:xfrm>
            <a:off x="6766560" y="4493260"/>
            <a:ext cx="487680" cy="48768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 </a:t>
            </a:r>
          </a:p>
        </p:txBody>
      </p:sp>
      <p:sp>
        <p:nvSpPr>
          <p:cNvPr id="1048740" name="文本占位符 29"/>
          <p:cNvSpPr>
            <a:spLocks noGrp="1"/>
          </p:cNvSpPr>
          <p:nvPr>
            <p:ph type="body" idx="16392" hasCustomPrompt="1"/>
            <p:custDataLst>
              <p:tags r:id="rId23"/>
            </p:custDataLst>
          </p:nvPr>
        </p:nvSpPr>
        <p:spPr>
          <a:xfrm>
            <a:off x="7721600" y="4279900"/>
            <a:ext cx="3556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单击此处添加项标题</a:t>
            </a:r>
          </a:p>
        </p:txBody>
      </p:sp>
      <p:sp>
        <p:nvSpPr>
          <p:cNvPr id="1048741" name="文本占位符 30"/>
          <p:cNvSpPr>
            <a:spLocks noGrp="1"/>
          </p:cNvSpPr>
          <p:nvPr>
            <p:ph type="body" idx="16393" hasCustomPrompt="1"/>
            <p:custDataLst>
              <p:tags r:id="rId24"/>
            </p:custDataLst>
          </p:nvPr>
        </p:nvSpPr>
        <p:spPr>
          <a:xfrm>
            <a:off x="7721600" y="4787900"/>
            <a:ext cx="35560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单击此处添加项正文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上标下内-装饰左-默认位置-并列-34_35_group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91" name="日期占位符 7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2025/11/19</a:t>
            </a:fld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1048692" name="页脚占位符 8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1048693" name="灯片编号占位符 9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‹#›</a:t>
            </a:fld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1048694" name="标题 10"/>
          <p:cNvSpPr>
            <a:spLocks noGrp="1"/>
          </p:cNvSpPr>
          <p:nvPr>
            <p:ph type="ctrTitle" idx="16385" hasCustomPrompt="1"/>
            <p:custDataLst>
              <p:tags r:id="rId4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>
                <a:latin typeface="MiSans DemiBold" charset="0"/>
                <a:ea typeface="MiSans Medium" panose="00000600000000000000" charset="-122"/>
              </a:rPr>
              <a:t>单击此处添加标题</a:t>
            </a:r>
          </a:p>
        </p:txBody>
      </p:sp>
      <p:sp>
        <p:nvSpPr>
          <p:cNvPr id="1048695" name="图片占位符 11"/>
          <p:cNvSpPr>
            <a:spLocks noGrp="1"/>
          </p:cNvSpPr>
          <p:nvPr>
            <p:ph type="pic" idx="16394" hasCustomPrompt="1"/>
            <p:custDataLst>
              <p:tags r:id="rId5"/>
            </p:custDataLst>
          </p:nvPr>
        </p:nvSpPr>
        <p:spPr>
          <a:xfrm>
            <a:off x="609600" y="1930400"/>
            <a:ext cx="914400" cy="914400"/>
          </a:xfrm>
          <a:custGeom>
            <a:avLst/>
            <a:gdLst>
              <a:gd name="connisteX0" fmla="*/ 0 w 914400"/>
              <a:gd name="connsiteY0" fmla="*/ 457200 h 914400"/>
              <a:gd name="connisteX1" fmla="*/ 457200 w 914400"/>
              <a:gd name="connsiteY1" fmla="*/ 0 h 914400"/>
              <a:gd name="connisteX2" fmla="*/ 457200 w 914400"/>
              <a:gd name="connsiteY2" fmla="*/ 0 h 914400"/>
              <a:gd name="connisteX3" fmla="*/ 914400 w 914400"/>
              <a:gd name="connsiteY3" fmla="*/ 457200 h 914400"/>
              <a:gd name="connisteX4" fmla="*/ 914400 w 914400"/>
              <a:gd name="connsiteY4" fmla="*/ 457200 h 914400"/>
              <a:gd name="connisteX5" fmla="*/ 457200 w 914400"/>
              <a:gd name="connsiteY5" fmla="*/ 914400 h 914400"/>
              <a:gd name="connisteX6" fmla="*/ 457200 w 914400"/>
              <a:gd name="connsiteY6" fmla="*/ 914400 h 914400"/>
              <a:gd name="connisteX7" fmla="*/ 0 w 914400"/>
              <a:gd name="connsiteY7" fmla="*/ 457200 h 914400"/>
              <a:gd name="connisteX8" fmla="*/ 0 w 914400"/>
              <a:gd name="connsiteY8" fmla="*/ 457200 h 91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r" b="b"/>
            <a:pathLst>
              <a:path w="914400" h="914400">
                <a:moveTo>
                  <a:pt x="0" y="457200"/>
                </a:moveTo>
                <a:cubicBezTo>
                  <a:pt x="0" y="204695"/>
                  <a:pt x="204695" y="0"/>
                  <a:pt x="457200" y="0"/>
                </a:cubicBezTo>
                <a:lnTo>
                  <a:pt x="457200" y="0"/>
                </a:lnTo>
                <a:cubicBezTo>
                  <a:pt x="709705" y="0"/>
                  <a:pt x="914400" y="204695"/>
                  <a:pt x="914400" y="457200"/>
                </a:cubicBezTo>
                <a:lnTo>
                  <a:pt x="914400" y="457200"/>
                </a:lnTo>
                <a:cubicBezTo>
                  <a:pt x="914400" y="709705"/>
                  <a:pt x="709705" y="914400"/>
                  <a:pt x="457200" y="914400"/>
                </a:cubicBezTo>
                <a:lnTo>
                  <a:pt x="457200" y="914400"/>
                </a:lnTo>
                <a:cubicBezTo>
                  <a:pt x="204695" y="914400"/>
                  <a:pt x="0" y="709705"/>
                  <a:pt x="0" y="457200"/>
                </a:cubicBezTo>
                <a:lnTo>
                  <a:pt x="0" y="457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 </a:t>
            </a:r>
          </a:p>
        </p:txBody>
      </p:sp>
      <p:sp>
        <p:nvSpPr>
          <p:cNvPr id="1048696" name="文本占位符 12"/>
          <p:cNvSpPr>
            <a:spLocks noGrp="1"/>
          </p:cNvSpPr>
          <p:nvPr>
            <p:ph type="body" idx="16386" hasCustomPrompt="1"/>
            <p:custDataLst>
              <p:tags r:id="rId6"/>
            </p:custDataLst>
          </p:nvPr>
        </p:nvSpPr>
        <p:spPr>
          <a:xfrm>
            <a:off x="1778000" y="1930400"/>
            <a:ext cx="4089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单击此处添加项标题</a:t>
            </a:r>
          </a:p>
        </p:txBody>
      </p:sp>
      <p:sp>
        <p:nvSpPr>
          <p:cNvPr id="1048697" name="文本占位符 13"/>
          <p:cNvSpPr>
            <a:spLocks noGrp="1"/>
          </p:cNvSpPr>
          <p:nvPr>
            <p:ph type="body" idx="16387" hasCustomPrompt="1"/>
            <p:custDataLst>
              <p:tags r:id="rId7"/>
            </p:custDataLst>
          </p:nvPr>
        </p:nvSpPr>
        <p:spPr>
          <a:xfrm>
            <a:off x="1778000" y="2438400"/>
            <a:ext cx="40894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单击此处添加项正文</a:t>
            </a:r>
          </a:p>
        </p:txBody>
      </p:sp>
      <p:sp>
        <p:nvSpPr>
          <p:cNvPr id="1048698" name="图片占位符 14"/>
          <p:cNvSpPr>
            <a:spLocks noGrp="1"/>
          </p:cNvSpPr>
          <p:nvPr>
            <p:ph type="pic" idx="16395" hasCustomPrompt="1"/>
            <p:custDataLst>
              <p:tags r:id="rId8"/>
            </p:custDataLst>
          </p:nvPr>
        </p:nvSpPr>
        <p:spPr>
          <a:xfrm>
            <a:off x="6324600" y="1930400"/>
            <a:ext cx="914400" cy="914400"/>
          </a:xfrm>
          <a:custGeom>
            <a:avLst/>
            <a:gdLst>
              <a:gd name="connisteX0" fmla="*/ 0 w 914400"/>
              <a:gd name="connsiteY0" fmla="*/ 457200 h 914400"/>
              <a:gd name="connisteX1" fmla="*/ 457200 w 914400"/>
              <a:gd name="connsiteY1" fmla="*/ 0 h 914400"/>
              <a:gd name="connisteX2" fmla="*/ 457200 w 914400"/>
              <a:gd name="connsiteY2" fmla="*/ 0 h 914400"/>
              <a:gd name="connisteX3" fmla="*/ 914400 w 914400"/>
              <a:gd name="connsiteY3" fmla="*/ 457200 h 914400"/>
              <a:gd name="connisteX4" fmla="*/ 914400 w 914400"/>
              <a:gd name="connsiteY4" fmla="*/ 457200 h 914400"/>
              <a:gd name="connisteX5" fmla="*/ 457200 w 914400"/>
              <a:gd name="connsiteY5" fmla="*/ 914400 h 914400"/>
              <a:gd name="connisteX6" fmla="*/ 457200 w 914400"/>
              <a:gd name="connsiteY6" fmla="*/ 914400 h 914400"/>
              <a:gd name="connisteX7" fmla="*/ 0 w 914400"/>
              <a:gd name="connsiteY7" fmla="*/ 457200 h 914400"/>
              <a:gd name="connisteX8" fmla="*/ 0 w 914400"/>
              <a:gd name="connsiteY8" fmla="*/ 457200 h 91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r" b="b"/>
            <a:pathLst>
              <a:path w="914400" h="914400">
                <a:moveTo>
                  <a:pt x="0" y="457200"/>
                </a:moveTo>
                <a:cubicBezTo>
                  <a:pt x="0" y="204695"/>
                  <a:pt x="204695" y="0"/>
                  <a:pt x="457200" y="0"/>
                </a:cubicBezTo>
                <a:lnTo>
                  <a:pt x="457200" y="0"/>
                </a:lnTo>
                <a:cubicBezTo>
                  <a:pt x="709705" y="0"/>
                  <a:pt x="914400" y="204695"/>
                  <a:pt x="914400" y="457200"/>
                </a:cubicBezTo>
                <a:lnTo>
                  <a:pt x="914400" y="457200"/>
                </a:lnTo>
                <a:cubicBezTo>
                  <a:pt x="914400" y="709705"/>
                  <a:pt x="709705" y="914400"/>
                  <a:pt x="457200" y="914400"/>
                </a:cubicBezTo>
                <a:lnTo>
                  <a:pt x="457200" y="914400"/>
                </a:lnTo>
                <a:cubicBezTo>
                  <a:pt x="204695" y="914400"/>
                  <a:pt x="0" y="709705"/>
                  <a:pt x="0" y="457200"/>
                </a:cubicBezTo>
                <a:lnTo>
                  <a:pt x="0" y="457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 </a:t>
            </a:r>
          </a:p>
        </p:txBody>
      </p:sp>
      <p:sp>
        <p:nvSpPr>
          <p:cNvPr id="1048699" name="文本占位符 15"/>
          <p:cNvSpPr>
            <a:spLocks noGrp="1"/>
          </p:cNvSpPr>
          <p:nvPr>
            <p:ph type="body" idx="16388" hasCustomPrompt="1"/>
            <p:custDataLst>
              <p:tags r:id="rId9"/>
            </p:custDataLst>
          </p:nvPr>
        </p:nvSpPr>
        <p:spPr>
          <a:xfrm>
            <a:off x="7493000" y="1930400"/>
            <a:ext cx="4089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单击此处添加项标题</a:t>
            </a:r>
          </a:p>
        </p:txBody>
      </p:sp>
      <p:sp>
        <p:nvSpPr>
          <p:cNvPr id="1048700" name="文本占位符 16"/>
          <p:cNvSpPr>
            <a:spLocks noGrp="1"/>
          </p:cNvSpPr>
          <p:nvPr>
            <p:ph type="body" idx="16389" hasCustomPrompt="1"/>
            <p:custDataLst>
              <p:tags r:id="rId10"/>
            </p:custDataLst>
          </p:nvPr>
        </p:nvSpPr>
        <p:spPr>
          <a:xfrm>
            <a:off x="7493000" y="2438400"/>
            <a:ext cx="40894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单击此处添加项正文</a:t>
            </a:r>
          </a:p>
        </p:txBody>
      </p:sp>
      <p:sp>
        <p:nvSpPr>
          <p:cNvPr id="1048701" name="图片占位符 17"/>
          <p:cNvSpPr>
            <a:spLocks noGrp="1"/>
          </p:cNvSpPr>
          <p:nvPr>
            <p:ph type="pic" idx="16396" hasCustomPrompt="1"/>
            <p:custDataLst>
              <p:tags r:id="rId11"/>
            </p:custDataLst>
          </p:nvPr>
        </p:nvSpPr>
        <p:spPr>
          <a:xfrm>
            <a:off x="609600" y="4114800"/>
            <a:ext cx="914400" cy="914400"/>
          </a:xfrm>
          <a:custGeom>
            <a:avLst/>
            <a:gdLst>
              <a:gd name="connisteX0" fmla="*/ 0 w 914400"/>
              <a:gd name="connsiteY0" fmla="*/ 457200 h 914400"/>
              <a:gd name="connisteX1" fmla="*/ 457200 w 914400"/>
              <a:gd name="connsiteY1" fmla="*/ 0 h 914400"/>
              <a:gd name="connisteX2" fmla="*/ 457200 w 914400"/>
              <a:gd name="connsiteY2" fmla="*/ 0 h 914400"/>
              <a:gd name="connisteX3" fmla="*/ 914400 w 914400"/>
              <a:gd name="connsiteY3" fmla="*/ 457200 h 914400"/>
              <a:gd name="connisteX4" fmla="*/ 914400 w 914400"/>
              <a:gd name="connsiteY4" fmla="*/ 457200 h 914400"/>
              <a:gd name="connisteX5" fmla="*/ 457200 w 914400"/>
              <a:gd name="connsiteY5" fmla="*/ 914400 h 914400"/>
              <a:gd name="connisteX6" fmla="*/ 457200 w 914400"/>
              <a:gd name="connsiteY6" fmla="*/ 914400 h 914400"/>
              <a:gd name="connisteX7" fmla="*/ 0 w 914400"/>
              <a:gd name="connsiteY7" fmla="*/ 457200 h 914400"/>
              <a:gd name="connisteX8" fmla="*/ 0 w 914400"/>
              <a:gd name="connsiteY8" fmla="*/ 457200 h 91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r" b="b"/>
            <a:pathLst>
              <a:path w="914400" h="914400">
                <a:moveTo>
                  <a:pt x="0" y="457200"/>
                </a:moveTo>
                <a:cubicBezTo>
                  <a:pt x="0" y="204695"/>
                  <a:pt x="204695" y="0"/>
                  <a:pt x="457200" y="0"/>
                </a:cubicBezTo>
                <a:lnTo>
                  <a:pt x="457200" y="0"/>
                </a:lnTo>
                <a:cubicBezTo>
                  <a:pt x="709705" y="0"/>
                  <a:pt x="914400" y="204695"/>
                  <a:pt x="914400" y="457200"/>
                </a:cubicBezTo>
                <a:lnTo>
                  <a:pt x="914400" y="457200"/>
                </a:lnTo>
                <a:cubicBezTo>
                  <a:pt x="914400" y="709705"/>
                  <a:pt x="709705" y="914400"/>
                  <a:pt x="457200" y="914400"/>
                </a:cubicBezTo>
                <a:lnTo>
                  <a:pt x="457200" y="914400"/>
                </a:lnTo>
                <a:cubicBezTo>
                  <a:pt x="204695" y="914400"/>
                  <a:pt x="0" y="709705"/>
                  <a:pt x="0" y="457200"/>
                </a:cubicBezTo>
                <a:lnTo>
                  <a:pt x="0" y="457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 </a:t>
            </a:r>
          </a:p>
        </p:txBody>
      </p:sp>
      <p:sp>
        <p:nvSpPr>
          <p:cNvPr id="1048702" name="文本占位符 18"/>
          <p:cNvSpPr>
            <a:spLocks noGrp="1"/>
          </p:cNvSpPr>
          <p:nvPr>
            <p:ph type="body" idx="16390" hasCustomPrompt="1"/>
            <p:custDataLst>
              <p:tags r:id="rId12"/>
            </p:custDataLst>
          </p:nvPr>
        </p:nvSpPr>
        <p:spPr>
          <a:xfrm>
            <a:off x="1778000" y="4114800"/>
            <a:ext cx="4089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单击此处添加项标题</a:t>
            </a:r>
          </a:p>
        </p:txBody>
      </p:sp>
      <p:sp>
        <p:nvSpPr>
          <p:cNvPr id="1048703" name="文本占位符 19"/>
          <p:cNvSpPr>
            <a:spLocks noGrp="1"/>
          </p:cNvSpPr>
          <p:nvPr>
            <p:ph type="body" idx="16391" hasCustomPrompt="1"/>
            <p:custDataLst>
              <p:tags r:id="rId13"/>
            </p:custDataLst>
          </p:nvPr>
        </p:nvSpPr>
        <p:spPr>
          <a:xfrm>
            <a:off x="1778000" y="4622800"/>
            <a:ext cx="40894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单击此处添加项正文</a:t>
            </a:r>
          </a:p>
        </p:txBody>
      </p:sp>
      <p:sp>
        <p:nvSpPr>
          <p:cNvPr id="1048704" name="图片占位符 20"/>
          <p:cNvSpPr>
            <a:spLocks noGrp="1"/>
          </p:cNvSpPr>
          <p:nvPr>
            <p:ph type="pic" idx="16397" hasCustomPrompt="1"/>
            <p:custDataLst>
              <p:tags r:id="rId14"/>
            </p:custDataLst>
          </p:nvPr>
        </p:nvSpPr>
        <p:spPr>
          <a:xfrm>
            <a:off x="6324600" y="4114800"/>
            <a:ext cx="914400" cy="914400"/>
          </a:xfrm>
          <a:custGeom>
            <a:avLst/>
            <a:gdLst>
              <a:gd name="connisteX0" fmla="*/ 0 w 914400"/>
              <a:gd name="connsiteY0" fmla="*/ 457200 h 914400"/>
              <a:gd name="connisteX1" fmla="*/ 457200 w 914400"/>
              <a:gd name="connsiteY1" fmla="*/ 0 h 914400"/>
              <a:gd name="connisteX2" fmla="*/ 457200 w 914400"/>
              <a:gd name="connsiteY2" fmla="*/ 0 h 914400"/>
              <a:gd name="connisteX3" fmla="*/ 914400 w 914400"/>
              <a:gd name="connsiteY3" fmla="*/ 457200 h 914400"/>
              <a:gd name="connisteX4" fmla="*/ 914400 w 914400"/>
              <a:gd name="connsiteY4" fmla="*/ 457200 h 914400"/>
              <a:gd name="connisteX5" fmla="*/ 457200 w 914400"/>
              <a:gd name="connsiteY5" fmla="*/ 914400 h 914400"/>
              <a:gd name="connisteX6" fmla="*/ 457200 w 914400"/>
              <a:gd name="connsiteY6" fmla="*/ 914400 h 914400"/>
              <a:gd name="connisteX7" fmla="*/ 0 w 914400"/>
              <a:gd name="connsiteY7" fmla="*/ 457200 h 914400"/>
              <a:gd name="connisteX8" fmla="*/ 0 w 914400"/>
              <a:gd name="connsiteY8" fmla="*/ 457200 h 91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r" b="b"/>
            <a:pathLst>
              <a:path w="914400" h="914400">
                <a:moveTo>
                  <a:pt x="0" y="457200"/>
                </a:moveTo>
                <a:cubicBezTo>
                  <a:pt x="0" y="204695"/>
                  <a:pt x="204695" y="0"/>
                  <a:pt x="457200" y="0"/>
                </a:cubicBezTo>
                <a:lnTo>
                  <a:pt x="457200" y="0"/>
                </a:lnTo>
                <a:cubicBezTo>
                  <a:pt x="709705" y="0"/>
                  <a:pt x="914400" y="204695"/>
                  <a:pt x="914400" y="457200"/>
                </a:cubicBezTo>
                <a:lnTo>
                  <a:pt x="914400" y="457200"/>
                </a:lnTo>
                <a:cubicBezTo>
                  <a:pt x="914400" y="709705"/>
                  <a:pt x="709705" y="914400"/>
                  <a:pt x="457200" y="914400"/>
                </a:cubicBezTo>
                <a:lnTo>
                  <a:pt x="457200" y="914400"/>
                </a:lnTo>
                <a:cubicBezTo>
                  <a:pt x="204695" y="914400"/>
                  <a:pt x="0" y="709705"/>
                  <a:pt x="0" y="457200"/>
                </a:cubicBezTo>
                <a:lnTo>
                  <a:pt x="0" y="457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 </a:t>
            </a:r>
          </a:p>
        </p:txBody>
      </p:sp>
      <p:sp>
        <p:nvSpPr>
          <p:cNvPr id="1048705" name="文本占位符 21"/>
          <p:cNvSpPr>
            <a:spLocks noGrp="1"/>
          </p:cNvSpPr>
          <p:nvPr>
            <p:ph type="body" idx="16392" hasCustomPrompt="1"/>
            <p:custDataLst>
              <p:tags r:id="rId15"/>
            </p:custDataLst>
          </p:nvPr>
        </p:nvSpPr>
        <p:spPr>
          <a:xfrm>
            <a:off x="7493000" y="4114800"/>
            <a:ext cx="4089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单击此处添加项标题</a:t>
            </a:r>
          </a:p>
        </p:txBody>
      </p:sp>
      <p:sp>
        <p:nvSpPr>
          <p:cNvPr id="1048706" name="文本占位符 22"/>
          <p:cNvSpPr>
            <a:spLocks noGrp="1"/>
          </p:cNvSpPr>
          <p:nvPr>
            <p:ph type="body" idx="16393" hasCustomPrompt="1"/>
            <p:custDataLst>
              <p:tags r:id="rId16"/>
            </p:custDataLst>
          </p:nvPr>
        </p:nvSpPr>
        <p:spPr>
          <a:xfrm>
            <a:off x="7493000" y="4622800"/>
            <a:ext cx="40894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单击此处添加项正文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6_4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1" name="日期占位符 7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2025/11/19</a:t>
            </a:fld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1048662" name="页脚占位符 8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1048663" name="灯片编号占位符 9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‹#›</a:t>
            </a:fld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1048664" name="标题 10"/>
          <p:cNvSpPr>
            <a:spLocks noGrp="1"/>
          </p:cNvSpPr>
          <p:nvPr>
            <p:ph type="ctrTitle" idx="16385" hasCustomPrompt="1"/>
            <p:custDataLst>
              <p:tags r:id="rId4"/>
            </p:custDataLst>
          </p:nvPr>
        </p:nvSpPr>
        <p:spPr>
          <a:xfrm>
            <a:off x="609600" y="533400"/>
            <a:ext cx="73914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>
                <a:latin typeface="MiSans DemiBold" charset="0"/>
                <a:ea typeface="MiSans Medium" panose="00000600000000000000" charset="-122"/>
              </a:rPr>
              <a:t>单击此处添加标题</a:t>
            </a:r>
          </a:p>
        </p:txBody>
      </p:sp>
      <p:sp>
        <p:nvSpPr>
          <p:cNvPr id="1048665" name="内容占位符 11"/>
          <p:cNvSpPr>
            <a:spLocks noGrp="1"/>
          </p:cNvSpPr>
          <p:nvPr>
            <p:ph idx="16394" hasCustomPrompt="1"/>
            <p:custDataLst>
              <p:tags r:id="rId5"/>
            </p:custDataLst>
          </p:nvPr>
        </p:nvSpPr>
        <p:spPr>
          <a:xfrm>
            <a:off x="8610600" y="0"/>
            <a:ext cx="3581400" cy="6858000"/>
          </a:xfrm>
          <a:custGeom>
            <a:avLst/>
            <a:gdLst>
              <a:gd name="connisteX0" fmla="*/ 0 w 3581400"/>
              <a:gd name="connsiteY0" fmla="*/ 0 h 6858000"/>
              <a:gd name="connisteX1" fmla="*/ 3581400 w 3581400"/>
              <a:gd name="connsiteY1" fmla="*/ 0 h 6858000"/>
              <a:gd name="connisteX2" fmla="*/ 3581400 w 3581400"/>
              <a:gd name="connsiteY2" fmla="*/ 6858000 h 6858000"/>
              <a:gd name="connisteX3" fmla="*/ 0 w 3581400"/>
              <a:gd name="connsiteY3" fmla="*/ 6858000 h 6858000"/>
              <a:gd name="connisteX4" fmla="*/ 0 w 3581400"/>
              <a:gd name="connsiteY4" fmla="*/ 0 h 6858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rect l="0" t="0" r="r" b="b"/>
            <a:pathLst>
              <a:path w="3581400" h="6858000">
                <a:moveTo>
                  <a:pt x="0" y="0"/>
                </a:moveTo>
                <a:lnTo>
                  <a:pt x="3581400" y="0"/>
                </a:lnTo>
                <a:lnTo>
                  <a:pt x="35814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</a:lvl1pPr>
            <a:lvl2pPr>
              <a:buNone/>
            </a:lvl2pPr>
            <a:lvl3pPr>
              <a:buNone/>
            </a:lvl3pPr>
            <a:lvl4pPr>
              <a:buNone/>
            </a:lvl4pPr>
            <a:lvl5pPr>
              <a:buNone/>
            </a:lvl5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 </a:t>
            </a:r>
          </a:p>
        </p:txBody>
      </p:sp>
      <p:sp>
        <p:nvSpPr>
          <p:cNvPr id="1048666" name="装饰  2"/>
          <p:cNvSpPr>
            <a:spLocks noGrp="1"/>
          </p:cNvSpPr>
          <p:nvPr>
            <p:ph type="body" idx="16395" hasCustomPrompt="1"/>
            <p:custDataLst>
              <p:tags r:id="rId6"/>
            </p:custDataLst>
          </p:nvPr>
        </p:nvSpPr>
        <p:spPr>
          <a:xfrm>
            <a:off x="609600" y="1930400"/>
            <a:ext cx="50800" cy="1727200"/>
          </a:xfrm>
          <a:custGeom>
            <a:avLst/>
            <a:gdLst>
              <a:gd name="connisteX0" fmla="*/ 0 w 50800"/>
              <a:gd name="connsiteY0" fmla="*/ 25400 h 1727200"/>
              <a:gd name="connisteX1" fmla="*/ 25400 w 50800"/>
              <a:gd name="connsiteY1" fmla="*/ 0 h 1727200"/>
              <a:gd name="connisteX2" fmla="*/ 25400 w 50800"/>
              <a:gd name="connsiteY2" fmla="*/ 0 h 1727200"/>
              <a:gd name="connisteX3" fmla="*/ 50800 w 50800"/>
              <a:gd name="connsiteY3" fmla="*/ 25400 h 1727200"/>
              <a:gd name="connisteX4" fmla="*/ 50800 w 50800"/>
              <a:gd name="connsiteY4" fmla="*/ 1701800 h 1727200"/>
              <a:gd name="connisteX5" fmla="*/ 25400 w 50800"/>
              <a:gd name="connsiteY5" fmla="*/ 1727200 h 1727200"/>
              <a:gd name="connisteX6" fmla="*/ 25400 w 50800"/>
              <a:gd name="connsiteY6" fmla="*/ 1727200 h 1727200"/>
              <a:gd name="connisteX7" fmla="*/ 0 w 50800"/>
              <a:gd name="connsiteY7" fmla="*/ 1701800 h 1727200"/>
              <a:gd name="connisteX8" fmla="*/ 0 w 50800"/>
              <a:gd name="connsiteY8" fmla="*/ 25400 h 1727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r" b="b"/>
            <a:pathLst>
              <a:path w="50800" h="17272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1701800"/>
                </a:lnTo>
                <a:cubicBezTo>
                  <a:pt x="50800" y="1715828"/>
                  <a:pt x="39428" y="1727200"/>
                  <a:pt x="25400" y="1727200"/>
                </a:cubicBezTo>
                <a:lnTo>
                  <a:pt x="25400" y="1727200"/>
                </a:lnTo>
                <a:cubicBezTo>
                  <a:pt x="11372" y="1727200"/>
                  <a:pt x="0" y="1715828"/>
                  <a:pt x="0" y="17018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</a:lvl1pPr>
            <a:lvl2pPr>
              <a:buNone/>
            </a:lvl2pPr>
            <a:lvl3pPr>
              <a:buNone/>
            </a:lvl3pPr>
            <a:lvl4pPr>
              <a:buNone/>
            </a:lvl4pPr>
            <a:lvl5pPr>
              <a:buNone/>
            </a:lvl5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 </a:t>
            </a:r>
          </a:p>
        </p:txBody>
      </p:sp>
      <p:sp>
        <p:nvSpPr>
          <p:cNvPr id="1048667" name="文本占位符 13"/>
          <p:cNvSpPr>
            <a:spLocks noGrp="1"/>
          </p:cNvSpPr>
          <p:nvPr>
            <p:ph type="body" idx="16386" hasCustomPrompt="1"/>
            <p:custDataLst>
              <p:tags r:id="rId7"/>
            </p:custDataLst>
          </p:nvPr>
        </p:nvSpPr>
        <p:spPr>
          <a:xfrm>
            <a:off x="762000" y="1930400"/>
            <a:ext cx="33147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单击此处添加项标题</a:t>
            </a:r>
          </a:p>
        </p:txBody>
      </p:sp>
      <p:sp>
        <p:nvSpPr>
          <p:cNvPr id="1048668" name="文本占位符 14"/>
          <p:cNvSpPr>
            <a:spLocks noGrp="1"/>
          </p:cNvSpPr>
          <p:nvPr>
            <p:ph type="body" idx="16387" hasCustomPrompt="1"/>
            <p:custDataLst>
              <p:tags r:id="rId8"/>
            </p:custDataLst>
          </p:nvPr>
        </p:nvSpPr>
        <p:spPr>
          <a:xfrm>
            <a:off x="762000" y="2438400"/>
            <a:ext cx="33147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单击此处添加项正文</a:t>
            </a:r>
          </a:p>
        </p:txBody>
      </p:sp>
      <p:sp>
        <p:nvSpPr>
          <p:cNvPr id="1048669" name="装饰  5"/>
          <p:cNvSpPr>
            <a:spLocks noGrp="1"/>
          </p:cNvSpPr>
          <p:nvPr>
            <p:ph type="body" idx="16396" hasCustomPrompt="1"/>
            <p:custDataLst>
              <p:tags r:id="rId9"/>
            </p:custDataLst>
          </p:nvPr>
        </p:nvSpPr>
        <p:spPr>
          <a:xfrm>
            <a:off x="4533900" y="1930400"/>
            <a:ext cx="50800" cy="1727200"/>
          </a:xfrm>
          <a:custGeom>
            <a:avLst/>
            <a:gdLst>
              <a:gd name="connisteX0" fmla="*/ 0 w 50800"/>
              <a:gd name="connsiteY0" fmla="*/ 25400 h 1727200"/>
              <a:gd name="connisteX1" fmla="*/ 25400 w 50800"/>
              <a:gd name="connsiteY1" fmla="*/ 0 h 1727200"/>
              <a:gd name="connisteX2" fmla="*/ 25400 w 50800"/>
              <a:gd name="connsiteY2" fmla="*/ 0 h 1727200"/>
              <a:gd name="connisteX3" fmla="*/ 50800 w 50800"/>
              <a:gd name="connsiteY3" fmla="*/ 25400 h 1727200"/>
              <a:gd name="connisteX4" fmla="*/ 50800 w 50800"/>
              <a:gd name="connsiteY4" fmla="*/ 1701800 h 1727200"/>
              <a:gd name="connisteX5" fmla="*/ 25400 w 50800"/>
              <a:gd name="connsiteY5" fmla="*/ 1727200 h 1727200"/>
              <a:gd name="connisteX6" fmla="*/ 25400 w 50800"/>
              <a:gd name="connsiteY6" fmla="*/ 1727200 h 1727200"/>
              <a:gd name="connisteX7" fmla="*/ 0 w 50800"/>
              <a:gd name="connsiteY7" fmla="*/ 1701800 h 1727200"/>
              <a:gd name="connisteX8" fmla="*/ 0 w 50800"/>
              <a:gd name="connsiteY8" fmla="*/ 25400 h 1727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r" b="b"/>
            <a:pathLst>
              <a:path w="50800" h="17272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1701800"/>
                </a:lnTo>
                <a:cubicBezTo>
                  <a:pt x="50800" y="1715828"/>
                  <a:pt x="39428" y="1727200"/>
                  <a:pt x="25400" y="1727200"/>
                </a:cubicBezTo>
                <a:lnTo>
                  <a:pt x="25400" y="1727200"/>
                </a:lnTo>
                <a:cubicBezTo>
                  <a:pt x="11372" y="1727200"/>
                  <a:pt x="0" y="1715828"/>
                  <a:pt x="0" y="17018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</a:lvl1pPr>
            <a:lvl2pPr>
              <a:buNone/>
            </a:lvl2pPr>
            <a:lvl3pPr>
              <a:buNone/>
            </a:lvl3pPr>
            <a:lvl4pPr>
              <a:buNone/>
            </a:lvl4pPr>
            <a:lvl5pPr>
              <a:buNone/>
            </a:lvl5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 </a:t>
            </a:r>
          </a:p>
        </p:txBody>
      </p:sp>
      <p:sp>
        <p:nvSpPr>
          <p:cNvPr id="1048670" name="文本占位符 16"/>
          <p:cNvSpPr>
            <a:spLocks noGrp="1"/>
          </p:cNvSpPr>
          <p:nvPr>
            <p:ph type="body" idx="16388" hasCustomPrompt="1"/>
            <p:custDataLst>
              <p:tags r:id="rId10"/>
            </p:custDataLst>
          </p:nvPr>
        </p:nvSpPr>
        <p:spPr>
          <a:xfrm>
            <a:off x="4686300" y="1930400"/>
            <a:ext cx="33147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单击此处添加项标题</a:t>
            </a:r>
          </a:p>
        </p:txBody>
      </p:sp>
      <p:sp>
        <p:nvSpPr>
          <p:cNvPr id="1048671" name="文本占位符 17"/>
          <p:cNvSpPr>
            <a:spLocks noGrp="1"/>
          </p:cNvSpPr>
          <p:nvPr>
            <p:ph type="body" idx="16389" hasCustomPrompt="1"/>
            <p:custDataLst>
              <p:tags r:id="rId11"/>
            </p:custDataLst>
          </p:nvPr>
        </p:nvSpPr>
        <p:spPr>
          <a:xfrm>
            <a:off x="4686300" y="2438400"/>
            <a:ext cx="33147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单击此处添加项正文</a:t>
            </a:r>
          </a:p>
        </p:txBody>
      </p:sp>
      <p:sp>
        <p:nvSpPr>
          <p:cNvPr id="1048672" name="装饰  8"/>
          <p:cNvSpPr>
            <a:spLocks noGrp="1"/>
          </p:cNvSpPr>
          <p:nvPr>
            <p:ph type="body" idx="16397" hasCustomPrompt="1"/>
            <p:custDataLst>
              <p:tags r:id="rId12"/>
            </p:custDataLst>
          </p:nvPr>
        </p:nvSpPr>
        <p:spPr>
          <a:xfrm>
            <a:off x="609600" y="4114800"/>
            <a:ext cx="50800" cy="1727200"/>
          </a:xfrm>
          <a:custGeom>
            <a:avLst/>
            <a:gdLst>
              <a:gd name="connisteX0" fmla="*/ 0 w 50800"/>
              <a:gd name="connsiteY0" fmla="*/ 25400 h 1727200"/>
              <a:gd name="connisteX1" fmla="*/ 25400 w 50800"/>
              <a:gd name="connsiteY1" fmla="*/ 0 h 1727200"/>
              <a:gd name="connisteX2" fmla="*/ 25400 w 50800"/>
              <a:gd name="connsiteY2" fmla="*/ 0 h 1727200"/>
              <a:gd name="connisteX3" fmla="*/ 50800 w 50800"/>
              <a:gd name="connsiteY3" fmla="*/ 25400 h 1727200"/>
              <a:gd name="connisteX4" fmla="*/ 50800 w 50800"/>
              <a:gd name="connsiteY4" fmla="*/ 1701800 h 1727200"/>
              <a:gd name="connisteX5" fmla="*/ 25400 w 50800"/>
              <a:gd name="connsiteY5" fmla="*/ 1727200 h 1727200"/>
              <a:gd name="connisteX6" fmla="*/ 25400 w 50800"/>
              <a:gd name="connsiteY6" fmla="*/ 1727200 h 1727200"/>
              <a:gd name="connisteX7" fmla="*/ 0 w 50800"/>
              <a:gd name="connsiteY7" fmla="*/ 1701800 h 1727200"/>
              <a:gd name="connisteX8" fmla="*/ 0 w 50800"/>
              <a:gd name="connsiteY8" fmla="*/ 25400 h 1727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r" b="b"/>
            <a:pathLst>
              <a:path w="50800" h="17272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1701800"/>
                </a:lnTo>
                <a:cubicBezTo>
                  <a:pt x="50800" y="1715828"/>
                  <a:pt x="39428" y="1727200"/>
                  <a:pt x="25400" y="1727200"/>
                </a:cubicBezTo>
                <a:lnTo>
                  <a:pt x="25400" y="1727200"/>
                </a:lnTo>
                <a:cubicBezTo>
                  <a:pt x="11372" y="1727200"/>
                  <a:pt x="0" y="1715828"/>
                  <a:pt x="0" y="17018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</a:lvl1pPr>
            <a:lvl2pPr>
              <a:buNone/>
            </a:lvl2pPr>
            <a:lvl3pPr>
              <a:buNone/>
            </a:lvl3pPr>
            <a:lvl4pPr>
              <a:buNone/>
            </a:lvl4pPr>
            <a:lvl5pPr>
              <a:buNone/>
            </a:lvl5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 </a:t>
            </a:r>
          </a:p>
        </p:txBody>
      </p:sp>
      <p:sp>
        <p:nvSpPr>
          <p:cNvPr id="1048673" name="文本占位符 19"/>
          <p:cNvSpPr>
            <a:spLocks noGrp="1"/>
          </p:cNvSpPr>
          <p:nvPr>
            <p:ph type="body" idx="16390" hasCustomPrompt="1"/>
            <p:custDataLst>
              <p:tags r:id="rId13"/>
            </p:custDataLst>
          </p:nvPr>
        </p:nvSpPr>
        <p:spPr>
          <a:xfrm>
            <a:off x="762000" y="4114800"/>
            <a:ext cx="33147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单击此处添加项标题</a:t>
            </a:r>
          </a:p>
        </p:txBody>
      </p:sp>
      <p:sp>
        <p:nvSpPr>
          <p:cNvPr id="1048674" name="文本占位符 20"/>
          <p:cNvSpPr>
            <a:spLocks noGrp="1"/>
          </p:cNvSpPr>
          <p:nvPr>
            <p:ph type="body" idx="16391" hasCustomPrompt="1"/>
            <p:custDataLst>
              <p:tags r:id="rId14"/>
            </p:custDataLst>
          </p:nvPr>
        </p:nvSpPr>
        <p:spPr>
          <a:xfrm>
            <a:off x="762000" y="4622800"/>
            <a:ext cx="33147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单击此处添加项正文</a:t>
            </a:r>
          </a:p>
        </p:txBody>
      </p:sp>
      <p:sp>
        <p:nvSpPr>
          <p:cNvPr id="1048675" name="装饰  1"/>
          <p:cNvSpPr>
            <a:spLocks noGrp="1"/>
          </p:cNvSpPr>
          <p:nvPr>
            <p:ph type="body" idx="16398" hasCustomPrompt="1"/>
            <p:custDataLst>
              <p:tags r:id="rId15"/>
            </p:custDataLst>
          </p:nvPr>
        </p:nvSpPr>
        <p:spPr>
          <a:xfrm>
            <a:off x="4533900" y="4114800"/>
            <a:ext cx="50800" cy="1727200"/>
          </a:xfrm>
          <a:custGeom>
            <a:avLst/>
            <a:gdLst>
              <a:gd name="connisteX0" fmla="*/ 0 w 50800"/>
              <a:gd name="connsiteY0" fmla="*/ 25400 h 1727200"/>
              <a:gd name="connisteX1" fmla="*/ 25400 w 50800"/>
              <a:gd name="connsiteY1" fmla="*/ 0 h 1727200"/>
              <a:gd name="connisteX2" fmla="*/ 25400 w 50800"/>
              <a:gd name="connsiteY2" fmla="*/ 0 h 1727200"/>
              <a:gd name="connisteX3" fmla="*/ 50800 w 50800"/>
              <a:gd name="connsiteY3" fmla="*/ 25400 h 1727200"/>
              <a:gd name="connisteX4" fmla="*/ 50800 w 50800"/>
              <a:gd name="connsiteY4" fmla="*/ 1701800 h 1727200"/>
              <a:gd name="connisteX5" fmla="*/ 25400 w 50800"/>
              <a:gd name="connsiteY5" fmla="*/ 1727200 h 1727200"/>
              <a:gd name="connisteX6" fmla="*/ 25400 w 50800"/>
              <a:gd name="connsiteY6" fmla="*/ 1727200 h 1727200"/>
              <a:gd name="connisteX7" fmla="*/ 0 w 50800"/>
              <a:gd name="connsiteY7" fmla="*/ 1701800 h 1727200"/>
              <a:gd name="connisteX8" fmla="*/ 0 w 50800"/>
              <a:gd name="connsiteY8" fmla="*/ 25400 h 1727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r" b="b"/>
            <a:pathLst>
              <a:path w="50800" h="17272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1701800"/>
                </a:lnTo>
                <a:cubicBezTo>
                  <a:pt x="50800" y="1715828"/>
                  <a:pt x="39428" y="1727200"/>
                  <a:pt x="25400" y="1727200"/>
                </a:cubicBezTo>
                <a:lnTo>
                  <a:pt x="25400" y="1727200"/>
                </a:lnTo>
                <a:cubicBezTo>
                  <a:pt x="11372" y="1727200"/>
                  <a:pt x="0" y="1715828"/>
                  <a:pt x="0" y="17018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</a:lvl1pPr>
            <a:lvl2pPr>
              <a:buNone/>
            </a:lvl2pPr>
            <a:lvl3pPr>
              <a:buNone/>
            </a:lvl3pPr>
            <a:lvl4pPr>
              <a:buNone/>
            </a:lvl4pPr>
            <a:lvl5pPr>
              <a:buNone/>
            </a:lvl5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 </a:t>
            </a:r>
          </a:p>
        </p:txBody>
      </p:sp>
      <p:sp>
        <p:nvSpPr>
          <p:cNvPr id="1048676" name="文本占位符 22"/>
          <p:cNvSpPr>
            <a:spLocks noGrp="1"/>
          </p:cNvSpPr>
          <p:nvPr>
            <p:ph type="body" idx="16392" hasCustomPrompt="1"/>
            <p:custDataLst>
              <p:tags r:id="rId16"/>
            </p:custDataLst>
          </p:nvPr>
        </p:nvSpPr>
        <p:spPr>
          <a:xfrm>
            <a:off x="4686300" y="4114800"/>
            <a:ext cx="33147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单击此处添加项标题</a:t>
            </a:r>
          </a:p>
        </p:txBody>
      </p:sp>
      <p:sp>
        <p:nvSpPr>
          <p:cNvPr id="1048677" name="文本占位符 23"/>
          <p:cNvSpPr>
            <a:spLocks noGrp="1"/>
          </p:cNvSpPr>
          <p:nvPr>
            <p:ph type="body" idx="16393" hasCustomPrompt="1"/>
            <p:custDataLst>
              <p:tags r:id="rId17"/>
            </p:custDataLst>
          </p:nvPr>
        </p:nvSpPr>
        <p:spPr>
          <a:xfrm>
            <a:off x="4686300" y="4622800"/>
            <a:ext cx="33147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单击此处添加项正文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-1-5_6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5" name="日期占位符 7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2025/11/19</a:t>
            </a:fld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1048606" name="页脚占位符 8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1048607" name="灯片编号占位符 9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‹#›</a:t>
            </a:fld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1048608" name="副标题 10"/>
          <p:cNvSpPr>
            <a:spLocks noGrp="1"/>
          </p:cNvSpPr>
          <p:nvPr>
            <p:ph type="subTitle" idx="16386" hasCustomPrompt="1"/>
            <p:custDataLst>
              <p:tags r:id="rId4"/>
            </p:custDataLst>
          </p:nvPr>
        </p:nvSpPr>
        <p:spPr>
          <a:xfrm>
            <a:off x="761471" y="2667000"/>
            <a:ext cx="2363258" cy="4572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CONTENTS</a:t>
            </a:r>
          </a:p>
        </p:txBody>
      </p:sp>
      <p:sp>
        <p:nvSpPr>
          <p:cNvPr id="1048609" name="标题 11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760942" y="3175000"/>
            <a:ext cx="2364317" cy="7620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None/>
              <a:defRPr sz="4800" b="1" spc="0">
                <a:solidFill>
                  <a:schemeClr val="tx1"/>
                </a:solidFill>
              </a:defRPr>
            </a:lvl1pPr>
          </a:lstStyle>
          <a:p>
            <a:r>
              <a:rPr lang="zh-CN" altLang="en-US">
                <a:latin typeface="MiSans DemiBold" charset="0"/>
                <a:ea typeface="MiSans Medium" panose="00000600000000000000" charset="-122"/>
              </a:rPr>
              <a:t>目录</a:t>
            </a:r>
          </a:p>
        </p:txBody>
      </p:sp>
      <p:sp>
        <p:nvSpPr>
          <p:cNvPr id="1048610" name="文本占位符 12"/>
          <p:cNvSpPr>
            <a:spLocks noGrp="1"/>
          </p:cNvSpPr>
          <p:nvPr>
            <p:ph type="body" idx="16388" hasCustomPrompt="1"/>
            <p:custDataLst>
              <p:tags r:id="rId6"/>
            </p:custDataLst>
          </p:nvPr>
        </p:nvSpPr>
        <p:spPr>
          <a:xfrm>
            <a:off x="4070350" y="14478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01</a:t>
            </a:r>
          </a:p>
        </p:txBody>
      </p:sp>
      <p:sp>
        <p:nvSpPr>
          <p:cNvPr id="1048611" name="装饰  3"/>
          <p:cNvSpPr>
            <a:spLocks noGrp="1"/>
          </p:cNvSpPr>
          <p:nvPr>
            <p:ph type="body" idx="16399" hasCustomPrompt="1"/>
            <p:custDataLst>
              <p:tags r:id="rId7"/>
            </p:custDataLst>
          </p:nvPr>
        </p:nvSpPr>
        <p:spPr>
          <a:xfrm>
            <a:off x="4851400" y="13716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r" b="b"/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</a:lvl1pPr>
            <a:lvl2pPr>
              <a:buNone/>
            </a:lvl2pPr>
            <a:lvl3pPr>
              <a:buNone/>
            </a:lvl3pPr>
            <a:lvl4pPr>
              <a:buNone/>
            </a:lvl4pPr>
            <a:lvl5pPr>
              <a:buNone/>
            </a:lvl5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 </a:t>
            </a:r>
          </a:p>
        </p:txBody>
      </p:sp>
      <p:sp>
        <p:nvSpPr>
          <p:cNvPr id="1048612" name="文本占位符 14"/>
          <p:cNvSpPr>
            <a:spLocks noGrp="1"/>
          </p:cNvSpPr>
          <p:nvPr>
            <p:ph type="body" idx="16387" hasCustomPrompt="1"/>
            <p:custDataLst>
              <p:tags r:id="rId8"/>
            </p:custDataLst>
          </p:nvPr>
        </p:nvSpPr>
        <p:spPr>
          <a:xfrm>
            <a:off x="5080000" y="12954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单击此处添加项标题</a:t>
            </a:r>
          </a:p>
        </p:txBody>
      </p:sp>
      <p:sp>
        <p:nvSpPr>
          <p:cNvPr id="1048613" name="文本占位符 15"/>
          <p:cNvSpPr>
            <a:spLocks noGrp="1"/>
          </p:cNvSpPr>
          <p:nvPr>
            <p:ph type="body" idx="16390" hasCustomPrompt="1"/>
            <p:custDataLst>
              <p:tags r:id="rId9"/>
            </p:custDataLst>
          </p:nvPr>
        </p:nvSpPr>
        <p:spPr>
          <a:xfrm>
            <a:off x="7994650" y="14478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02</a:t>
            </a:r>
          </a:p>
        </p:txBody>
      </p:sp>
      <p:sp>
        <p:nvSpPr>
          <p:cNvPr id="1048614" name="装饰  6"/>
          <p:cNvSpPr>
            <a:spLocks noGrp="1"/>
          </p:cNvSpPr>
          <p:nvPr>
            <p:ph type="body" idx="16400" hasCustomPrompt="1"/>
            <p:custDataLst>
              <p:tags r:id="rId10"/>
            </p:custDataLst>
          </p:nvPr>
        </p:nvSpPr>
        <p:spPr>
          <a:xfrm>
            <a:off x="8775700" y="13716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r" b="b"/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</a:lvl1pPr>
            <a:lvl2pPr>
              <a:buNone/>
            </a:lvl2pPr>
            <a:lvl3pPr>
              <a:buNone/>
            </a:lvl3pPr>
            <a:lvl4pPr>
              <a:buNone/>
            </a:lvl4pPr>
            <a:lvl5pPr>
              <a:buNone/>
            </a:lvl5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 </a:t>
            </a:r>
          </a:p>
        </p:txBody>
      </p:sp>
      <p:sp>
        <p:nvSpPr>
          <p:cNvPr id="1048615" name="文本占位符 17"/>
          <p:cNvSpPr>
            <a:spLocks noGrp="1"/>
          </p:cNvSpPr>
          <p:nvPr>
            <p:ph type="body" idx="16389" hasCustomPrompt="1"/>
            <p:custDataLst>
              <p:tags r:id="rId11"/>
            </p:custDataLst>
          </p:nvPr>
        </p:nvSpPr>
        <p:spPr>
          <a:xfrm>
            <a:off x="9004300" y="12954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单击此处添加项标题</a:t>
            </a:r>
          </a:p>
        </p:txBody>
      </p:sp>
      <p:sp>
        <p:nvSpPr>
          <p:cNvPr id="1048616" name="文本占位符 18"/>
          <p:cNvSpPr>
            <a:spLocks noGrp="1"/>
          </p:cNvSpPr>
          <p:nvPr>
            <p:ph type="body" idx="16392" hasCustomPrompt="1"/>
            <p:custDataLst>
              <p:tags r:id="rId12"/>
            </p:custDataLst>
          </p:nvPr>
        </p:nvSpPr>
        <p:spPr>
          <a:xfrm>
            <a:off x="4070350" y="31242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03</a:t>
            </a:r>
          </a:p>
        </p:txBody>
      </p:sp>
      <p:sp>
        <p:nvSpPr>
          <p:cNvPr id="1048617" name="装饰  9"/>
          <p:cNvSpPr>
            <a:spLocks noGrp="1"/>
          </p:cNvSpPr>
          <p:nvPr>
            <p:ph type="body" idx="16401" hasCustomPrompt="1"/>
            <p:custDataLst>
              <p:tags r:id="rId13"/>
            </p:custDataLst>
          </p:nvPr>
        </p:nvSpPr>
        <p:spPr>
          <a:xfrm>
            <a:off x="4851400" y="30480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r" b="b"/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</a:lvl1pPr>
            <a:lvl2pPr>
              <a:buNone/>
            </a:lvl2pPr>
            <a:lvl3pPr>
              <a:buNone/>
            </a:lvl3pPr>
            <a:lvl4pPr>
              <a:buNone/>
            </a:lvl4pPr>
            <a:lvl5pPr>
              <a:buNone/>
            </a:lvl5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 </a:t>
            </a:r>
          </a:p>
        </p:txBody>
      </p:sp>
      <p:sp>
        <p:nvSpPr>
          <p:cNvPr id="1048618" name="文本占位符 20"/>
          <p:cNvSpPr>
            <a:spLocks noGrp="1"/>
          </p:cNvSpPr>
          <p:nvPr>
            <p:ph type="body" idx="16391" hasCustomPrompt="1"/>
            <p:custDataLst>
              <p:tags r:id="rId14"/>
            </p:custDataLst>
          </p:nvPr>
        </p:nvSpPr>
        <p:spPr>
          <a:xfrm>
            <a:off x="5080000" y="29718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单击此处添加项标题</a:t>
            </a:r>
          </a:p>
        </p:txBody>
      </p:sp>
      <p:sp>
        <p:nvSpPr>
          <p:cNvPr id="1048619" name="文本占位符 21"/>
          <p:cNvSpPr>
            <a:spLocks noGrp="1"/>
          </p:cNvSpPr>
          <p:nvPr>
            <p:ph type="body" idx="16394" hasCustomPrompt="1"/>
            <p:custDataLst>
              <p:tags r:id="rId15"/>
            </p:custDataLst>
          </p:nvPr>
        </p:nvSpPr>
        <p:spPr>
          <a:xfrm>
            <a:off x="7994650" y="31242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04</a:t>
            </a:r>
          </a:p>
        </p:txBody>
      </p:sp>
      <p:sp>
        <p:nvSpPr>
          <p:cNvPr id="1048620" name="装饰  2"/>
          <p:cNvSpPr>
            <a:spLocks noGrp="1"/>
          </p:cNvSpPr>
          <p:nvPr>
            <p:ph type="body" idx="16402" hasCustomPrompt="1"/>
            <p:custDataLst>
              <p:tags r:id="rId16"/>
            </p:custDataLst>
          </p:nvPr>
        </p:nvSpPr>
        <p:spPr>
          <a:xfrm>
            <a:off x="8775700" y="30480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r" b="b"/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</a:lvl1pPr>
            <a:lvl2pPr>
              <a:buNone/>
            </a:lvl2pPr>
            <a:lvl3pPr>
              <a:buNone/>
            </a:lvl3pPr>
            <a:lvl4pPr>
              <a:buNone/>
            </a:lvl4pPr>
            <a:lvl5pPr>
              <a:buNone/>
            </a:lvl5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 </a:t>
            </a:r>
          </a:p>
        </p:txBody>
      </p:sp>
      <p:sp>
        <p:nvSpPr>
          <p:cNvPr id="1048621" name="文本占位符 23"/>
          <p:cNvSpPr>
            <a:spLocks noGrp="1"/>
          </p:cNvSpPr>
          <p:nvPr>
            <p:ph type="body" idx="16393" hasCustomPrompt="1"/>
            <p:custDataLst>
              <p:tags r:id="rId17"/>
            </p:custDataLst>
          </p:nvPr>
        </p:nvSpPr>
        <p:spPr>
          <a:xfrm>
            <a:off x="9004300" y="29718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单击此处添加项标题</a:t>
            </a:r>
          </a:p>
        </p:txBody>
      </p:sp>
      <p:sp>
        <p:nvSpPr>
          <p:cNvPr id="1048622" name="文本占位符 24"/>
          <p:cNvSpPr>
            <a:spLocks noGrp="1"/>
          </p:cNvSpPr>
          <p:nvPr>
            <p:ph type="body" idx="16396" hasCustomPrompt="1"/>
            <p:custDataLst>
              <p:tags r:id="rId18"/>
            </p:custDataLst>
          </p:nvPr>
        </p:nvSpPr>
        <p:spPr>
          <a:xfrm>
            <a:off x="4070350" y="48006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05</a:t>
            </a:r>
          </a:p>
        </p:txBody>
      </p:sp>
      <p:sp>
        <p:nvSpPr>
          <p:cNvPr id="1048623" name="装饰  5"/>
          <p:cNvSpPr>
            <a:spLocks noGrp="1"/>
          </p:cNvSpPr>
          <p:nvPr>
            <p:ph type="body" idx="16403" hasCustomPrompt="1"/>
            <p:custDataLst>
              <p:tags r:id="rId19"/>
            </p:custDataLst>
          </p:nvPr>
        </p:nvSpPr>
        <p:spPr>
          <a:xfrm>
            <a:off x="4851400" y="47244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r" b="b"/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</a:lvl1pPr>
            <a:lvl2pPr>
              <a:buNone/>
            </a:lvl2pPr>
            <a:lvl3pPr>
              <a:buNone/>
            </a:lvl3pPr>
            <a:lvl4pPr>
              <a:buNone/>
            </a:lvl4pPr>
            <a:lvl5pPr>
              <a:buNone/>
            </a:lvl5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 </a:t>
            </a:r>
          </a:p>
        </p:txBody>
      </p:sp>
      <p:sp>
        <p:nvSpPr>
          <p:cNvPr id="1048624" name="文本占位符 26"/>
          <p:cNvSpPr>
            <a:spLocks noGrp="1"/>
          </p:cNvSpPr>
          <p:nvPr>
            <p:ph type="body" idx="16395" hasCustomPrompt="1"/>
            <p:custDataLst>
              <p:tags r:id="rId20"/>
            </p:custDataLst>
          </p:nvPr>
        </p:nvSpPr>
        <p:spPr>
          <a:xfrm>
            <a:off x="5080000" y="46482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单击此处添加项标题</a:t>
            </a:r>
          </a:p>
        </p:txBody>
      </p:sp>
      <p:sp>
        <p:nvSpPr>
          <p:cNvPr id="1048625" name="文本占位符 27"/>
          <p:cNvSpPr>
            <a:spLocks noGrp="1"/>
          </p:cNvSpPr>
          <p:nvPr>
            <p:ph type="body" idx="16398" hasCustomPrompt="1"/>
            <p:custDataLst>
              <p:tags r:id="rId21"/>
            </p:custDataLst>
          </p:nvPr>
        </p:nvSpPr>
        <p:spPr>
          <a:xfrm>
            <a:off x="7994650" y="48006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06</a:t>
            </a:r>
          </a:p>
        </p:txBody>
      </p:sp>
      <p:sp>
        <p:nvSpPr>
          <p:cNvPr id="1048626" name="装饰  8"/>
          <p:cNvSpPr>
            <a:spLocks noGrp="1"/>
          </p:cNvSpPr>
          <p:nvPr>
            <p:ph type="body" idx="16404" hasCustomPrompt="1"/>
            <p:custDataLst>
              <p:tags r:id="rId22"/>
            </p:custDataLst>
          </p:nvPr>
        </p:nvSpPr>
        <p:spPr>
          <a:xfrm>
            <a:off x="8775700" y="47244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r" b="b"/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</a:lvl1pPr>
            <a:lvl2pPr>
              <a:buNone/>
            </a:lvl2pPr>
            <a:lvl3pPr>
              <a:buNone/>
            </a:lvl3pPr>
            <a:lvl4pPr>
              <a:buNone/>
            </a:lvl4pPr>
            <a:lvl5pPr>
              <a:buNone/>
            </a:lvl5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 </a:t>
            </a:r>
          </a:p>
        </p:txBody>
      </p:sp>
      <p:sp>
        <p:nvSpPr>
          <p:cNvPr id="1048627" name="文本占位符 29"/>
          <p:cNvSpPr>
            <a:spLocks noGrp="1"/>
          </p:cNvSpPr>
          <p:nvPr>
            <p:ph type="body" idx="16397" hasCustomPrompt="1"/>
            <p:custDataLst>
              <p:tags r:id="rId23"/>
            </p:custDataLst>
          </p:nvPr>
        </p:nvSpPr>
        <p:spPr>
          <a:xfrm>
            <a:off x="9004300" y="46482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单击此处添加项标题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3_16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699" name="日期占位符 7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2025/11/19</a:t>
            </a:fld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1049700" name="页脚占位符 8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1049701" name="灯片编号占位符 9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‹#›</a:t>
            </a:fld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1049702" name="标题 10"/>
          <p:cNvSpPr>
            <a:spLocks noGrp="1"/>
          </p:cNvSpPr>
          <p:nvPr>
            <p:ph type="ctrTitle" idx="16385" hasCustomPrompt="1"/>
            <p:custDataLst>
              <p:tags r:id="rId4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>
                <a:latin typeface="MiSans DemiBold" charset="0"/>
                <a:ea typeface="MiSans Medium" panose="00000600000000000000" charset="-122"/>
              </a:rPr>
              <a:t>单击此处添加标题</a:t>
            </a:r>
          </a:p>
        </p:txBody>
      </p:sp>
      <p:sp>
        <p:nvSpPr>
          <p:cNvPr id="1049703" name="装饰  1"/>
          <p:cNvSpPr>
            <a:spLocks noGrp="1"/>
          </p:cNvSpPr>
          <p:nvPr>
            <p:ph type="body" idx="16393" hasCustomPrompt="1"/>
            <p:custDataLst>
              <p:tags r:id="rId5"/>
            </p:custDataLst>
          </p:nvPr>
        </p:nvSpPr>
        <p:spPr>
          <a:xfrm>
            <a:off x="1473200" y="2108200"/>
            <a:ext cx="1524000" cy="1524000"/>
          </a:xfrm>
          <a:custGeom>
            <a:avLst/>
            <a:gdLst>
              <a:gd name="connisteX0" fmla="*/ 0 w 1524000"/>
              <a:gd name="connsiteY0" fmla="*/ 762000 h 1524000"/>
              <a:gd name="connisteX1" fmla="*/ 762000 w 1524000"/>
              <a:gd name="connsiteY1" fmla="*/ 0 h 1524000"/>
              <a:gd name="connisteX2" fmla="*/ 762000 w 1524000"/>
              <a:gd name="connsiteY2" fmla="*/ 0 h 1524000"/>
              <a:gd name="connisteX3" fmla="*/ 1524000 w 1524000"/>
              <a:gd name="connsiteY3" fmla="*/ 762000 h 1524000"/>
              <a:gd name="connisteX4" fmla="*/ 1524000 w 1524000"/>
              <a:gd name="connsiteY4" fmla="*/ 762000 h 1524000"/>
              <a:gd name="connisteX5" fmla="*/ 762000 w 1524000"/>
              <a:gd name="connsiteY5" fmla="*/ 1524000 h 1524000"/>
              <a:gd name="connisteX6" fmla="*/ 762000 w 1524000"/>
              <a:gd name="connsiteY6" fmla="*/ 1524000 h 1524000"/>
              <a:gd name="connisteX7" fmla="*/ 0 w 1524000"/>
              <a:gd name="connsiteY7" fmla="*/ 762000 h 1524000"/>
              <a:gd name="connisteX8" fmla="*/ 0 w 1524000"/>
              <a:gd name="connsiteY8" fmla="*/ 762000 h 1524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r" b="b"/>
            <a:pathLst>
              <a:path w="1524000" h="1524000">
                <a:moveTo>
                  <a:pt x="0" y="762000"/>
                </a:moveTo>
                <a:cubicBezTo>
                  <a:pt x="0" y="341159"/>
                  <a:pt x="341159" y="0"/>
                  <a:pt x="762000" y="0"/>
                </a:cubicBezTo>
                <a:lnTo>
                  <a:pt x="762000" y="0"/>
                </a:lnTo>
                <a:cubicBezTo>
                  <a:pt x="1182841" y="0"/>
                  <a:pt x="1524000" y="341159"/>
                  <a:pt x="1524000" y="762000"/>
                </a:cubicBezTo>
                <a:lnTo>
                  <a:pt x="1524000" y="762000"/>
                </a:lnTo>
                <a:cubicBezTo>
                  <a:pt x="1524000" y="1182841"/>
                  <a:pt x="1182841" y="1524000"/>
                  <a:pt x="762000" y="1524000"/>
                </a:cubicBezTo>
                <a:lnTo>
                  <a:pt x="762000" y="1524000"/>
                </a:lnTo>
                <a:cubicBezTo>
                  <a:pt x="341159" y="1524000"/>
                  <a:pt x="0" y="1182841"/>
                  <a:pt x="0" y="762000"/>
                </a:cubicBezTo>
                <a:lnTo>
                  <a:pt x="0" y="7620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</a:lvl1pPr>
            <a:lvl2pPr>
              <a:buNone/>
            </a:lvl2pPr>
            <a:lvl3pPr>
              <a:buNone/>
            </a:lvl3pPr>
            <a:lvl4pPr>
              <a:buNone/>
            </a:lvl4pPr>
            <a:lvl5pPr>
              <a:buNone/>
            </a:lvl5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 </a:t>
            </a:r>
          </a:p>
        </p:txBody>
      </p:sp>
      <p:sp>
        <p:nvSpPr>
          <p:cNvPr id="1049704" name="图片占位符 12"/>
          <p:cNvSpPr>
            <a:spLocks noGrp="1"/>
          </p:cNvSpPr>
          <p:nvPr>
            <p:ph type="pic" idx="16392" hasCustomPrompt="1"/>
            <p:custDataLst>
              <p:tags r:id="rId6"/>
            </p:custDataLst>
          </p:nvPr>
        </p:nvSpPr>
        <p:spPr>
          <a:xfrm>
            <a:off x="1828800" y="2463800"/>
            <a:ext cx="812800" cy="81280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 </a:t>
            </a:r>
          </a:p>
        </p:txBody>
      </p:sp>
      <p:sp>
        <p:nvSpPr>
          <p:cNvPr id="1049705" name="文本占位符 13"/>
          <p:cNvSpPr>
            <a:spLocks noGrp="1"/>
          </p:cNvSpPr>
          <p:nvPr>
            <p:ph type="body" idx="16386" hasCustomPrompt="1"/>
            <p:custDataLst>
              <p:tags r:id="rId7"/>
            </p:custDataLst>
          </p:nvPr>
        </p:nvSpPr>
        <p:spPr>
          <a:xfrm>
            <a:off x="609600" y="3886200"/>
            <a:ext cx="3251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单击此处添加项标题</a:t>
            </a:r>
          </a:p>
        </p:txBody>
      </p:sp>
      <p:sp>
        <p:nvSpPr>
          <p:cNvPr id="1049706" name="文本占位符 14"/>
          <p:cNvSpPr>
            <a:spLocks noGrp="1"/>
          </p:cNvSpPr>
          <p:nvPr>
            <p:ph type="body" idx="16387" hasCustomPrompt="1"/>
            <p:custDataLst>
              <p:tags r:id="rId8"/>
            </p:custDataLst>
          </p:nvPr>
        </p:nvSpPr>
        <p:spPr>
          <a:xfrm>
            <a:off x="609600" y="4445000"/>
            <a:ext cx="32512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单击此处添加项正文</a:t>
            </a:r>
          </a:p>
        </p:txBody>
      </p:sp>
      <p:sp>
        <p:nvSpPr>
          <p:cNvPr id="1049707" name="装饰  5"/>
          <p:cNvSpPr>
            <a:spLocks noGrp="1"/>
          </p:cNvSpPr>
          <p:nvPr>
            <p:ph type="body" idx="16395" hasCustomPrompt="1"/>
            <p:custDataLst>
              <p:tags r:id="rId9"/>
            </p:custDataLst>
          </p:nvPr>
        </p:nvSpPr>
        <p:spPr>
          <a:xfrm>
            <a:off x="5334000" y="2108200"/>
            <a:ext cx="1524000" cy="1524000"/>
          </a:xfrm>
          <a:custGeom>
            <a:avLst/>
            <a:gdLst>
              <a:gd name="connisteX0" fmla="*/ 0 w 1524000"/>
              <a:gd name="connsiteY0" fmla="*/ 762000 h 1524000"/>
              <a:gd name="connisteX1" fmla="*/ 762000 w 1524000"/>
              <a:gd name="connsiteY1" fmla="*/ 0 h 1524000"/>
              <a:gd name="connisteX2" fmla="*/ 762000 w 1524000"/>
              <a:gd name="connsiteY2" fmla="*/ 0 h 1524000"/>
              <a:gd name="connisteX3" fmla="*/ 1524000 w 1524000"/>
              <a:gd name="connsiteY3" fmla="*/ 762000 h 1524000"/>
              <a:gd name="connisteX4" fmla="*/ 1524000 w 1524000"/>
              <a:gd name="connsiteY4" fmla="*/ 762000 h 1524000"/>
              <a:gd name="connisteX5" fmla="*/ 762000 w 1524000"/>
              <a:gd name="connsiteY5" fmla="*/ 1524000 h 1524000"/>
              <a:gd name="connisteX6" fmla="*/ 762000 w 1524000"/>
              <a:gd name="connsiteY6" fmla="*/ 1524000 h 1524000"/>
              <a:gd name="connisteX7" fmla="*/ 0 w 1524000"/>
              <a:gd name="connsiteY7" fmla="*/ 762000 h 1524000"/>
              <a:gd name="connisteX8" fmla="*/ 0 w 1524000"/>
              <a:gd name="connsiteY8" fmla="*/ 762000 h 1524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r" b="b"/>
            <a:pathLst>
              <a:path w="1524000" h="1524000">
                <a:moveTo>
                  <a:pt x="0" y="762000"/>
                </a:moveTo>
                <a:cubicBezTo>
                  <a:pt x="0" y="341159"/>
                  <a:pt x="341159" y="0"/>
                  <a:pt x="762000" y="0"/>
                </a:cubicBezTo>
                <a:lnTo>
                  <a:pt x="762000" y="0"/>
                </a:lnTo>
                <a:cubicBezTo>
                  <a:pt x="1182841" y="0"/>
                  <a:pt x="1524000" y="341159"/>
                  <a:pt x="1524000" y="762000"/>
                </a:cubicBezTo>
                <a:lnTo>
                  <a:pt x="1524000" y="762000"/>
                </a:lnTo>
                <a:cubicBezTo>
                  <a:pt x="1524000" y="1182841"/>
                  <a:pt x="1182841" y="1524000"/>
                  <a:pt x="762000" y="1524000"/>
                </a:cubicBezTo>
                <a:lnTo>
                  <a:pt x="762000" y="1524000"/>
                </a:lnTo>
                <a:cubicBezTo>
                  <a:pt x="341159" y="1524000"/>
                  <a:pt x="0" y="1182841"/>
                  <a:pt x="0" y="762000"/>
                </a:cubicBezTo>
                <a:lnTo>
                  <a:pt x="0" y="7620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</a:lvl1pPr>
            <a:lvl2pPr>
              <a:buNone/>
            </a:lvl2pPr>
            <a:lvl3pPr>
              <a:buNone/>
            </a:lvl3pPr>
            <a:lvl4pPr>
              <a:buNone/>
            </a:lvl4pPr>
            <a:lvl5pPr>
              <a:buNone/>
            </a:lvl5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 </a:t>
            </a:r>
          </a:p>
        </p:txBody>
      </p:sp>
      <p:sp>
        <p:nvSpPr>
          <p:cNvPr id="1049708" name="图片占位符 16"/>
          <p:cNvSpPr>
            <a:spLocks noGrp="1"/>
          </p:cNvSpPr>
          <p:nvPr>
            <p:ph type="pic" idx="16394" hasCustomPrompt="1"/>
            <p:custDataLst>
              <p:tags r:id="rId10"/>
            </p:custDataLst>
          </p:nvPr>
        </p:nvSpPr>
        <p:spPr>
          <a:xfrm>
            <a:off x="5689600" y="2463800"/>
            <a:ext cx="812800" cy="81280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 </a:t>
            </a:r>
          </a:p>
        </p:txBody>
      </p:sp>
      <p:sp>
        <p:nvSpPr>
          <p:cNvPr id="1049709" name="文本占位符 17"/>
          <p:cNvSpPr>
            <a:spLocks noGrp="1"/>
          </p:cNvSpPr>
          <p:nvPr>
            <p:ph type="body" idx="16388" hasCustomPrompt="1"/>
            <p:custDataLst>
              <p:tags r:id="rId11"/>
            </p:custDataLst>
          </p:nvPr>
        </p:nvSpPr>
        <p:spPr>
          <a:xfrm>
            <a:off x="4470400" y="3886200"/>
            <a:ext cx="3251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单击此处添加项标题</a:t>
            </a:r>
          </a:p>
        </p:txBody>
      </p:sp>
      <p:sp>
        <p:nvSpPr>
          <p:cNvPr id="1049710" name="文本占位符 18"/>
          <p:cNvSpPr>
            <a:spLocks noGrp="1"/>
          </p:cNvSpPr>
          <p:nvPr>
            <p:ph type="body" idx="16389" hasCustomPrompt="1"/>
            <p:custDataLst>
              <p:tags r:id="rId12"/>
            </p:custDataLst>
          </p:nvPr>
        </p:nvSpPr>
        <p:spPr>
          <a:xfrm>
            <a:off x="4470400" y="4445000"/>
            <a:ext cx="32512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单击此处添加项正文</a:t>
            </a:r>
          </a:p>
        </p:txBody>
      </p:sp>
      <p:sp>
        <p:nvSpPr>
          <p:cNvPr id="1049711" name="装饰  9"/>
          <p:cNvSpPr>
            <a:spLocks noGrp="1"/>
          </p:cNvSpPr>
          <p:nvPr>
            <p:ph type="body" idx="16397" hasCustomPrompt="1"/>
            <p:custDataLst>
              <p:tags r:id="rId13"/>
            </p:custDataLst>
          </p:nvPr>
        </p:nvSpPr>
        <p:spPr>
          <a:xfrm>
            <a:off x="9194800" y="2108200"/>
            <a:ext cx="1524000" cy="1524000"/>
          </a:xfrm>
          <a:custGeom>
            <a:avLst/>
            <a:gdLst>
              <a:gd name="connisteX0" fmla="*/ 0 w 1524000"/>
              <a:gd name="connsiteY0" fmla="*/ 762000 h 1524000"/>
              <a:gd name="connisteX1" fmla="*/ 762000 w 1524000"/>
              <a:gd name="connsiteY1" fmla="*/ 0 h 1524000"/>
              <a:gd name="connisteX2" fmla="*/ 762000 w 1524000"/>
              <a:gd name="connsiteY2" fmla="*/ 0 h 1524000"/>
              <a:gd name="connisteX3" fmla="*/ 1524000 w 1524000"/>
              <a:gd name="connsiteY3" fmla="*/ 762000 h 1524000"/>
              <a:gd name="connisteX4" fmla="*/ 1524000 w 1524000"/>
              <a:gd name="connsiteY4" fmla="*/ 762000 h 1524000"/>
              <a:gd name="connisteX5" fmla="*/ 762000 w 1524000"/>
              <a:gd name="connsiteY5" fmla="*/ 1524000 h 1524000"/>
              <a:gd name="connisteX6" fmla="*/ 762000 w 1524000"/>
              <a:gd name="connsiteY6" fmla="*/ 1524000 h 1524000"/>
              <a:gd name="connisteX7" fmla="*/ 0 w 1524000"/>
              <a:gd name="connsiteY7" fmla="*/ 762000 h 1524000"/>
              <a:gd name="connisteX8" fmla="*/ 0 w 1524000"/>
              <a:gd name="connsiteY8" fmla="*/ 762000 h 1524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r" b="b"/>
            <a:pathLst>
              <a:path w="1524000" h="1524000">
                <a:moveTo>
                  <a:pt x="0" y="762000"/>
                </a:moveTo>
                <a:cubicBezTo>
                  <a:pt x="0" y="341159"/>
                  <a:pt x="341159" y="0"/>
                  <a:pt x="762000" y="0"/>
                </a:cubicBezTo>
                <a:lnTo>
                  <a:pt x="762000" y="0"/>
                </a:lnTo>
                <a:cubicBezTo>
                  <a:pt x="1182841" y="0"/>
                  <a:pt x="1524000" y="341159"/>
                  <a:pt x="1524000" y="762000"/>
                </a:cubicBezTo>
                <a:lnTo>
                  <a:pt x="1524000" y="762000"/>
                </a:lnTo>
                <a:cubicBezTo>
                  <a:pt x="1524000" y="1182841"/>
                  <a:pt x="1182841" y="1524000"/>
                  <a:pt x="762000" y="1524000"/>
                </a:cubicBezTo>
                <a:lnTo>
                  <a:pt x="762000" y="1524000"/>
                </a:lnTo>
                <a:cubicBezTo>
                  <a:pt x="341159" y="1524000"/>
                  <a:pt x="0" y="1182841"/>
                  <a:pt x="0" y="762000"/>
                </a:cubicBezTo>
                <a:lnTo>
                  <a:pt x="0" y="7620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</a:lvl1pPr>
            <a:lvl2pPr>
              <a:buNone/>
            </a:lvl2pPr>
            <a:lvl3pPr>
              <a:buNone/>
            </a:lvl3pPr>
            <a:lvl4pPr>
              <a:buNone/>
            </a:lvl4pPr>
            <a:lvl5pPr>
              <a:buNone/>
            </a:lvl5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 </a:t>
            </a:r>
          </a:p>
        </p:txBody>
      </p:sp>
      <p:sp>
        <p:nvSpPr>
          <p:cNvPr id="1049712" name="图片占位符 20"/>
          <p:cNvSpPr>
            <a:spLocks noGrp="1"/>
          </p:cNvSpPr>
          <p:nvPr>
            <p:ph type="pic" idx="16396" hasCustomPrompt="1"/>
            <p:custDataLst>
              <p:tags r:id="rId14"/>
            </p:custDataLst>
          </p:nvPr>
        </p:nvSpPr>
        <p:spPr>
          <a:xfrm>
            <a:off x="9550400" y="2463800"/>
            <a:ext cx="812800" cy="81280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 </a:t>
            </a:r>
          </a:p>
        </p:txBody>
      </p:sp>
      <p:sp>
        <p:nvSpPr>
          <p:cNvPr id="1049713" name="文本占位符 21"/>
          <p:cNvSpPr>
            <a:spLocks noGrp="1"/>
          </p:cNvSpPr>
          <p:nvPr>
            <p:ph type="body" idx="16390" hasCustomPrompt="1"/>
            <p:custDataLst>
              <p:tags r:id="rId15"/>
            </p:custDataLst>
          </p:nvPr>
        </p:nvSpPr>
        <p:spPr>
          <a:xfrm>
            <a:off x="8331200" y="3886200"/>
            <a:ext cx="3251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单击此处添加项标题</a:t>
            </a:r>
          </a:p>
        </p:txBody>
      </p:sp>
      <p:sp>
        <p:nvSpPr>
          <p:cNvPr id="1049714" name="文本占位符 22"/>
          <p:cNvSpPr>
            <a:spLocks noGrp="1"/>
          </p:cNvSpPr>
          <p:nvPr>
            <p:ph type="body" idx="16391" hasCustomPrompt="1"/>
            <p:custDataLst>
              <p:tags r:id="rId16"/>
            </p:custDataLst>
          </p:nvPr>
        </p:nvSpPr>
        <p:spPr>
          <a:xfrm>
            <a:off x="8331200" y="4445000"/>
            <a:ext cx="32512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单击此处添加项正文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10012_2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625" name="日期占位符 7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2025/11/19</a:t>
            </a:fld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1049626" name="页脚占位符 8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1049627" name="灯片编号占位符 9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‹#›</a:t>
            </a:fld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1049628" name="标题 10"/>
          <p:cNvSpPr>
            <a:spLocks noGrp="1"/>
          </p:cNvSpPr>
          <p:nvPr>
            <p:ph type="ctrTitle" idx="16385" hasCustomPrompt="1"/>
            <p:custDataLst>
              <p:tags r:id="rId4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>
                <a:latin typeface="MiSans DemiBold" charset="0"/>
                <a:ea typeface="MiSans Medium" panose="00000600000000000000" charset="-122"/>
              </a:rPr>
              <a:t>单击此处添加标题</a:t>
            </a:r>
          </a:p>
        </p:txBody>
      </p:sp>
      <p:sp>
        <p:nvSpPr>
          <p:cNvPr id="1049629" name="内容占位符 11"/>
          <p:cNvSpPr>
            <a:spLocks noGrp="1"/>
          </p:cNvSpPr>
          <p:nvPr>
            <p:ph idx="16394" hasCustomPrompt="1"/>
            <p:custDataLst>
              <p:tags r:id="rId5"/>
            </p:custDataLst>
          </p:nvPr>
        </p:nvSpPr>
        <p:spPr>
          <a:xfrm>
            <a:off x="609600" y="1524000"/>
            <a:ext cx="5486400" cy="4724400"/>
          </a:xfrm>
          <a:custGeom>
            <a:avLst/>
            <a:gdLst>
              <a:gd name="connisteX0" fmla="*/ 0 w 5486400"/>
              <a:gd name="connsiteY0" fmla="*/ 203200 h 4724400"/>
              <a:gd name="connisteX1" fmla="*/ 203200 w 5486400"/>
              <a:gd name="connsiteY1" fmla="*/ 0 h 4724400"/>
              <a:gd name="connisteX2" fmla="*/ 5283200 w 5486400"/>
              <a:gd name="connsiteY2" fmla="*/ 0 h 4724400"/>
              <a:gd name="connisteX3" fmla="*/ 5486400 w 5486400"/>
              <a:gd name="connsiteY3" fmla="*/ 203200 h 4724400"/>
              <a:gd name="connisteX4" fmla="*/ 5486400 w 5486400"/>
              <a:gd name="connsiteY4" fmla="*/ 4521200 h 4724400"/>
              <a:gd name="connisteX5" fmla="*/ 5283200 w 5486400"/>
              <a:gd name="connsiteY5" fmla="*/ 4724400 h 4724400"/>
              <a:gd name="connisteX6" fmla="*/ 203200 w 5486400"/>
              <a:gd name="connsiteY6" fmla="*/ 4724400 h 4724400"/>
              <a:gd name="connisteX7" fmla="*/ 0 w 5486400"/>
              <a:gd name="connsiteY7" fmla="*/ 4521200 h 4724400"/>
              <a:gd name="connisteX8" fmla="*/ 0 w 5486400"/>
              <a:gd name="connsiteY8" fmla="*/ 20320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r" b="b"/>
            <a:pathLst>
              <a:path w="5486400" h="4724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283200" y="0"/>
                </a:lnTo>
                <a:cubicBezTo>
                  <a:pt x="5395424" y="0"/>
                  <a:pt x="5486400" y="90976"/>
                  <a:pt x="5486400" y="203200"/>
                </a:cubicBezTo>
                <a:lnTo>
                  <a:pt x="5486400" y="4521200"/>
                </a:lnTo>
                <a:cubicBezTo>
                  <a:pt x="5486400" y="4633424"/>
                  <a:pt x="5395424" y="4724400"/>
                  <a:pt x="5283200" y="4724400"/>
                </a:cubicBezTo>
                <a:lnTo>
                  <a:pt x="203200" y="4724400"/>
                </a:lnTo>
                <a:cubicBezTo>
                  <a:pt x="90976" y="4724400"/>
                  <a:pt x="0" y="4633424"/>
                  <a:pt x="0" y="45212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</a:lvl1pPr>
            <a:lvl2pPr>
              <a:buNone/>
            </a:lvl2pPr>
            <a:lvl3pPr>
              <a:buNone/>
            </a:lvl3pPr>
            <a:lvl4pPr>
              <a:buNone/>
            </a:lvl4pPr>
            <a:lvl5pPr>
              <a:buNone/>
            </a:lvl5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 </a:t>
            </a:r>
          </a:p>
        </p:txBody>
      </p:sp>
      <p:sp>
        <p:nvSpPr>
          <p:cNvPr id="1049630" name="文本占位符 12"/>
          <p:cNvSpPr>
            <a:spLocks noGrp="1"/>
          </p:cNvSpPr>
          <p:nvPr>
            <p:ph type="body" idx="16386" hasCustomPrompt="1"/>
            <p:custDataLst>
              <p:tags r:id="rId6"/>
            </p:custDataLst>
          </p:nvPr>
        </p:nvSpPr>
        <p:spPr>
          <a:xfrm>
            <a:off x="6553200" y="1879600"/>
            <a:ext cx="2286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项标题</a:t>
            </a:r>
          </a:p>
        </p:txBody>
      </p:sp>
      <p:sp>
        <p:nvSpPr>
          <p:cNvPr id="1049631" name="文本占位符 13"/>
          <p:cNvSpPr>
            <a:spLocks noGrp="1"/>
          </p:cNvSpPr>
          <p:nvPr>
            <p:ph type="body" idx="16387" hasCustomPrompt="1"/>
            <p:custDataLst>
              <p:tags r:id="rId7"/>
            </p:custDataLst>
          </p:nvPr>
        </p:nvSpPr>
        <p:spPr>
          <a:xfrm>
            <a:off x="6553200" y="2438400"/>
            <a:ext cx="22860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单击此处添加项正文</a:t>
            </a:r>
          </a:p>
        </p:txBody>
      </p:sp>
      <p:sp>
        <p:nvSpPr>
          <p:cNvPr id="1049632" name="文本占位符 14"/>
          <p:cNvSpPr>
            <a:spLocks noGrp="1"/>
          </p:cNvSpPr>
          <p:nvPr>
            <p:ph type="body" idx="16388" hasCustomPrompt="1"/>
            <p:custDataLst>
              <p:tags r:id="rId8"/>
            </p:custDataLst>
          </p:nvPr>
        </p:nvSpPr>
        <p:spPr>
          <a:xfrm>
            <a:off x="9296400" y="1879600"/>
            <a:ext cx="2286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项标题</a:t>
            </a:r>
          </a:p>
        </p:txBody>
      </p:sp>
      <p:sp>
        <p:nvSpPr>
          <p:cNvPr id="1049633" name="文本占位符 15"/>
          <p:cNvSpPr>
            <a:spLocks noGrp="1"/>
          </p:cNvSpPr>
          <p:nvPr>
            <p:ph type="body" idx="16389" hasCustomPrompt="1"/>
            <p:custDataLst>
              <p:tags r:id="rId9"/>
            </p:custDataLst>
          </p:nvPr>
        </p:nvSpPr>
        <p:spPr>
          <a:xfrm>
            <a:off x="9296400" y="2438400"/>
            <a:ext cx="22860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单击此处添加项正文</a:t>
            </a:r>
          </a:p>
        </p:txBody>
      </p:sp>
      <p:sp>
        <p:nvSpPr>
          <p:cNvPr id="1049634" name="文本占位符 16"/>
          <p:cNvSpPr>
            <a:spLocks noGrp="1"/>
          </p:cNvSpPr>
          <p:nvPr>
            <p:ph type="body" idx="16390" hasCustomPrompt="1"/>
            <p:custDataLst>
              <p:tags r:id="rId10"/>
            </p:custDataLst>
          </p:nvPr>
        </p:nvSpPr>
        <p:spPr>
          <a:xfrm>
            <a:off x="6553200" y="4114800"/>
            <a:ext cx="2286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项标题</a:t>
            </a:r>
          </a:p>
        </p:txBody>
      </p:sp>
      <p:sp>
        <p:nvSpPr>
          <p:cNvPr id="1049635" name="文本占位符 17"/>
          <p:cNvSpPr>
            <a:spLocks noGrp="1"/>
          </p:cNvSpPr>
          <p:nvPr>
            <p:ph type="body" idx="16391" hasCustomPrompt="1"/>
            <p:custDataLst>
              <p:tags r:id="rId11"/>
            </p:custDataLst>
          </p:nvPr>
        </p:nvSpPr>
        <p:spPr>
          <a:xfrm>
            <a:off x="6553200" y="4673600"/>
            <a:ext cx="22860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单击此处添加项正文</a:t>
            </a:r>
          </a:p>
        </p:txBody>
      </p:sp>
      <p:sp>
        <p:nvSpPr>
          <p:cNvPr id="1049636" name="文本占位符 18"/>
          <p:cNvSpPr>
            <a:spLocks noGrp="1"/>
          </p:cNvSpPr>
          <p:nvPr>
            <p:ph type="body" idx="16392" hasCustomPrompt="1"/>
            <p:custDataLst>
              <p:tags r:id="rId12"/>
            </p:custDataLst>
          </p:nvPr>
        </p:nvSpPr>
        <p:spPr>
          <a:xfrm>
            <a:off x="9296400" y="4114800"/>
            <a:ext cx="2286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项标题</a:t>
            </a:r>
          </a:p>
        </p:txBody>
      </p:sp>
      <p:sp>
        <p:nvSpPr>
          <p:cNvPr id="1049637" name="文本占位符 19"/>
          <p:cNvSpPr>
            <a:spLocks noGrp="1"/>
          </p:cNvSpPr>
          <p:nvPr>
            <p:ph type="body" idx="16393" hasCustomPrompt="1"/>
            <p:custDataLst>
              <p:tags r:id="rId13"/>
            </p:custDataLst>
          </p:nvPr>
        </p:nvSpPr>
        <p:spPr>
          <a:xfrm>
            <a:off x="9296400" y="4673600"/>
            <a:ext cx="22860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单击此处添加项正文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368" name="标题 1"/>
          <p:cNvSpPr>
            <a:spLocks noGrp="1"/>
          </p:cNvSpPr>
          <p:nvPr>
            <p:ph type="title"/>
          </p:nvPr>
        </p:nvSpPr>
        <p:spPr>
          <a:xfrm>
            <a:off x="838184" y="523097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1049369" name="内容占位符 2"/>
          <p:cNvSpPr>
            <a:spLocks noGrp="1"/>
          </p:cNvSpPr>
          <p:nvPr>
            <p:ph sz="half" idx="1"/>
          </p:nvPr>
        </p:nvSpPr>
        <p:spPr>
          <a:xfrm>
            <a:off x="838184" y="1983597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49370" name="内容占位符 3"/>
          <p:cNvSpPr>
            <a:spLocks noGrp="1"/>
          </p:cNvSpPr>
          <p:nvPr>
            <p:ph sz="half" idx="2"/>
          </p:nvPr>
        </p:nvSpPr>
        <p:spPr>
          <a:xfrm>
            <a:off x="6172184" y="1983597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61_18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421" name="日期占位符 7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2025/11/19</a:t>
            </a:fld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1049422" name="页脚占位符 8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1049423" name="灯片编号占位符 9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‹#›</a:t>
            </a:fld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1049424" name="标题 10"/>
          <p:cNvSpPr>
            <a:spLocks noGrp="1"/>
          </p:cNvSpPr>
          <p:nvPr>
            <p:ph type="ctrTitle" idx="16385" hasCustomPrompt="1"/>
            <p:custDataLst>
              <p:tags r:id="rId4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>
                <a:latin typeface="MiSans DemiBold" charset="0"/>
                <a:ea typeface="MiSans Medium" panose="00000600000000000000" charset="-122"/>
              </a:rPr>
              <a:t>单击此处添加标题</a:t>
            </a:r>
          </a:p>
        </p:txBody>
      </p:sp>
      <p:sp>
        <p:nvSpPr>
          <p:cNvPr id="1049425" name="内容占位符 11"/>
          <p:cNvSpPr>
            <a:spLocks noGrp="1"/>
          </p:cNvSpPr>
          <p:nvPr>
            <p:ph idx="16390" hasCustomPrompt="1"/>
            <p:custDataLst>
              <p:tags r:id="rId5"/>
            </p:custDataLst>
          </p:nvPr>
        </p:nvSpPr>
        <p:spPr>
          <a:xfrm>
            <a:off x="8001000" y="1524000"/>
            <a:ext cx="3581400" cy="4724400"/>
          </a:xfrm>
          <a:custGeom>
            <a:avLst/>
            <a:gdLst>
              <a:gd name="connisteX0" fmla="*/ 0 w 3581400"/>
              <a:gd name="connsiteY0" fmla="*/ 0 h 4724400"/>
              <a:gd name="connisteX1" fmla="*/ 3378200 w 3581400"/>
              <a:gd name="connsiteY1" fmla="*/ 0 h 4724400"/>
              <a:gd name="connisteX2" fmla="*/ 3581400 w 3581400"/>
              <a:gd name="connsiteY2" fmla="*/ 203200 h 4724400"/>
              <a:gd name="connisteX3" fmla="*/ 3581400 w 3581400"/>
              <a:gd name="connsiteY3" fmla="*/ 4521200 h 4724400"/>
              <a:gd name="connisteX4" fmla="*/ 3378200 w 3581400"/>
              <a:gd name="connsiteY4" fmla="*/ 4724400 h 4724400"/>
              <a:gd name="connisteX5" fmla="*/ 0 w 3581400"/>
              <a:gd name="connsiteY5" fmla="*/ 4724400 h 4724400"/>
              <a:gd name="connisteX6" fmla="*/ 0 w 3581400"/>
              <a:gd name="connsiteY6" fmla="*/ 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r" b="b"/>
            <a:pathLst>
              <a:path w="3581400" h="4724400">
                <a:moveTo>
                  <a:pt x="0" y="0"/>
                </a:moveTo>
                <a:lnTo>
                  <a:pt x="3378200" y="0"/>
                </a:lnTo>
                <a:cubicBezTo>
                  <a:pt x="3490424" y="0"/>
                  <a:pt x="3581400" y="90976"/>
                  <a:pt x="3581400" y="203200"/>
                </a:cubicBezTo>
                <a:lnTo>
                  <a:pt x="3581400" y="4521200"/>
                </a:lnTo>
                <a:cubicBezTo>
                  <a:pt x="3581400" y="4633424"/>
                  <a:pt x="3490424" y="4724400"/>
                  <a:pt x="3378200" y="4724400"/>
                </a:cubicBezTo>
                <a:lnTo>
                  <a:pt x="0" y="4724400"/>
                </a:lnTo>
                <a:lnTo>
                  <a:pt x="0" y="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</a:lvl1pPr>
            <a:lvl2pPr>
              <a:buNone/>
            </a:lvl2pPr>
            <a:lvl3pPr>
              <a:buNone/>
            </a:lvl3pPr>
            <a:lvl4pPr>
              <a:buNone/>
            </a:lvl4pPr>
            <a:lvl5pPr>
              <a:buNone/>
            </a:lvl5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 </a:t>
            </a:r>
          </a:p>
        </p:txBody>
      </p:sp>
      <p:sp>
        <p:nvSpPr>
          <p:cNvPr id="1049426" name="装饰  2"/>
          <p:cNvSpPr>
            <a:spLocks noGrp="1"/>
          </p:cNvSpPr>
          <p:nvPr>
            <p:ph type="body" idx="16391" hasCustomPrompt="1"/>
            <p:custDataLst>
              <p:tags r:id="rId6"/>
            </p:custDataLst>
          </p:nvPr>
        </p:nvSpPr>
        <p:spPr>
          <a:xfrm>
            <a:off x="609600" y="1524000"/>
            <a:ext cx="7391400" cy="4724400"/>
          </a:xfrm>
          <a:custGeom>
            <a:avLst/>
            <a:gdLst>
              <a:gd name="connisteX0" fmla="*/ 0 w 7391400"/>
              <a:gd name="connsiteY0" fmla="*/ 203200 h 4724400"/>
              <a:gd name="connisteX1" fmla="*/ 203200 w 7391400"/>
              <a:gd name="connsiteY1" fmla="*/ 0 h 4724400"/>
              <a:gd name="connisteX2" fmla="*/ 7391400 w 7391400"/>
              <a:gd name="connsiteY2" fmla="*/ 0 h 4724400"/>
              <a:gd name="connisteX3" fmla="*/ 7391400 w 7391400"/>
              <a:gd name="connsiteY3" fmla="*/ 4724400 h 4724400"/>
              <a:gd name="connisteX4" fmla="*/ 203200 w 7391400"/>
              <a:gd name="connsiteY4" fmla="*/ 4724400 h 4724400"/>
              <a:gd name="connisteX5" fmla="*/ 0 w 7391400"/>
              <a:gd name="connsiteY5" fmla="*/ 4521200 h 4724400"/>
              <a:gd name="connisteX6" fmla="*/ 0 w 7391400"/>
              <a:gd name="connsiteY6" fmla="*/ 20320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r" b="b"/>
            <a:pathLst>
              <a:path w="7391400" h="4724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7391400" y="0"/>
                </a:lnTo>
                <a:lnTo>
                  <a:pt x="7391400" y="4724400"/>
                </a:lnTo>
                <a:lnTo>
                  <a:pt x="203200" y="4724400"/>
                </a:lnTo>
                <a:cubicBezTo>
                  <a:pt x="90976" y="4724400"/>
                  <a:pt x="0" y="4633424"/>
                  <a:pt x="0" y="4521200"/>
                </a:cubicBezTo>
                <a:lnTo>
                  <a:pt x="0" y="2032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</a:lvl1pPr>
            <a:lvl2pPr>
              <a:buNone/>
            </a:lvl2pPr>
            <a:lvl3pPr>
              <a:buNone/>
            </a:lvl3pPr>
            <a:lvl4pPr>
              <a:buNone/>
            </a:lvl4pPr>
            <a:lvl5pPr>
              <a:buNone/>
            </a:lvl5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 </a:t>
            </a:r>
          </a:p>
        </p:txBody>
      </p:sp>
      <p:sp>
        <p:nvSpPr>
          <p:cNvPr id="1049427" name="文本占位符 13"/>
          <p:cNvSpPr>
            <a:spLocks noGrp="1"/>
          </p:cNvSpPr>
          <p:nvPr>
            <p:ph type="body" idx="16386" hasCustomPrompt="1"/>
            <p:custDataLst>
              <p:tags r:id="rId7"/>
            </p:custDataLst>
          </p:nvPr>
        </p:nvSpPr>
        <p:spPr>
          <a:xfrm>
            <a:off x="1066800" y="2108200"/>
            <a:ext cx="6477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单击此处添加项标题</a:t>
            </a:r>
          </a:p>
        </p:txBody>
      </p:sp>
      <p:sp>
        <p:nvSpPr>
          <p:cNvPr id="1049428" name="文本占位符 14"/>
          <p:cNvSpPr>
            <a:spLocks noGrp="1"/>
          </p:cNvSpPr>
          <p:nvPr>
            <p:ph type="body" idx="16387" hasCustomPrompt="1"/>
            <p:custDataLst>
              <p:tags r:id="rId8"/>
            </p:custDataLst>
          </p:nvPr>
        </p:nvSpPr>
        <p:spPr>
          <a:xfrm>
            <a:off x="1066800" y="2667000"/>
            <a:ext cx="64770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单击此处添加项正文</a:t>
            </a:r>
          </a:p>
        </p:txBody>
      </p:sp>
      <p:sp>
        <p:nvSpPr>
          <p:cNvPr id="1049429" name="文本占位符 15"/>
          <p:cNvSpPr>
            <a:spLocks noGrp="1"/>
          </p:cNvSpPr>
          <p:nvPr>
            <p:ph type="body" idx="16388" hasCustomPrompt="1"/>
            <p:custDataLst>
              <p:tags r:id="rId9"/>
            </p:custDataLst>
          </p:nvPr>
        </p:nvSpPr>
        <p:spPr>
          <a:xfrm>
            <a:off x="1066800" y="4191000"/>
            <a:ext cx="6477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单击此处添加项标题</a:t>
            </a:r>
          </a:p>
        </p:txBody>
      </p:sp>
      <p:sp>
        <p:nvSpPr>
          <p:cNvPr id="1049430" name="文本占位符 16"/>
          <p:cNvSpPr>
            <a:spLocks noGrp="1"/>
          </p:cNvSpPr>
          <p:nvPr>
            <p:ph type="body" idx="16389" hasCustomPrompt="1"/>
            <p:custDataLst>
              <p:tags r:id="rId10"/>
            </p:custDataLst>
          </p:nvPr>
        </p:nvSpPr>
        <p:spPr>
          <a:xfrm>
            <a:off x="1066800" y="4749800"/>
            <a:ext cx="64770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单击此处添加项正文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27_5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651" name="日期占位符 7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2025/11/19</a:t>
            </a:fld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1049652" name="页脚占位符 8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1049653" name="灯片编号占位符 9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‹#›</a:t>
            </a:fld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1049654" name="标题 10"/>
          <p:cNvSpPr>
            <a:spLocks noGrp="1"/>
          </p:cNvSpPr>
          <p:nvPr>
            <p:ph type="ctrTitle" idx="16385" hasCustomPrompt="1"/>
            <p:custDataLst>
              <p:tags r:id="rId4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>
                <a:latin typeface="MiSans DemiBold" charset="0"/>
                <a:ea typeface="MiSans Medium" panose="00000600000000000000" charset="-122"/>
              </a:rPr>
              <a:t>单击此处添加标题</a:t>
            </a:r>
          </a:p>
        </p:txBody>
      </p:sp>
      <p:sp>
        <p:nvSpPr>
          <p:cNvPr id="1049655" name="装饰  1"/>
          <p:cNvSpPr>
            <a:spLocks noGrp="1"/>
          </p:cNvSpPr>
          <p:nvPr>
            <p:ph type="body" idx="16392" hasCustomPrompt="1"/>
            <p:custDataLst>
              <p:tags r:id="rId5"/>
            </p:custDataLst>
          </p:nvPr>
        </p:nvSpPr>
        <p:spPr>
          <a:xfrm>
            <a:off x="609600" y="1955800"/>
            <a:ext cx="1524000" cy="1524000"/>
          </a:xfrm>
          <a:custGeom>
            <a:avLst/>
            <a:gdLst>
              <a:gd name="connisteX0" fmla="*/ 0 w 1524000"/>
              <a:gd name="connsiteY0" fmla="*/ 304800 h 1524000"/>
              <a:gd name="connisteX1" fmla="*/ 304800 w 1524000"/>
              <a:gd name="connsiteY1" fmla="*/ 0 h 1524000"/>
              <a:gd name="connisteX2" fmla="*/ 1219200 w 1524000"/>
              <a:gd name="connsiteY2" fmla="*/ 0 h 1524000"/>
              <a:gd name="connisteX3" fmla="*/ 1524000 w 1524000"/>
              <a:gd name="connsiteY3" fmla="*/ 304800 h 1524000"/>
              <a:gd name="connisteX4" fmla="*/ 1524000 w 1524000"/>
              <a:gd name="connsiteY4" fmla="*/ 1219200 h 1524000"/>
              <a:gd name="connisteX5" fmla="*/ 1219200 w 1524000"/>
              <a:gd name="connsiteY5" fmla="*/ 1524000 h 1524000"/>
              <a:gd name="connisteX6" fmla="*/ 304800 w 1524000"/>
              <a:gd name="connsiteY6" fmla="*/ 1524000 h 1524000"/>
              <a:gd name="connisteX7" fmla="*/ 0 w 1524000"/>
              <a:gd name="connsiteY7" fmla="*/ 1219200 h 1524000"/>
              <a:gd name="connisteX8" fmla="*/ 0 w 1524000"/>
              <a:gd name="connsiteY8" fmla="*/ 304800 h 1524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r" b="b"/>
            <a:pathLst>
              <a:path w="1524000" h="1524000">
                <a:moveTo>
                  <a:pt x="0" y="304800"/>
                </a:moveTo>
                <a:cubicBezTo>
                  <a:pt x="0" y="136464"/>
                  <a:pt x="136464" y="0"/>
                  <a:pt x="304800" y="0"/>
                </a:cubicBezTo>
                <a:lnTo>
                  <a:pt x="1219200" y="0"/>
                </a:lnTo>
                <a:cubicBezTo>
                  <a:pt x="1387536" y="0"/>
                  <a:pt x="1524000" y="136464"/>
                  <a:pt x="1524000" y="304800"/>
                </a:cubicBezTo>
                <a:lnTo>
                  <a:pt x="1524000" y="1219200"/>
                </a:lnTo>
                <a:cubicBezTo>
                  <a:pt x="1524000" y="1387536"/>
                  <a:pt x="1387536" y="1524000"/>
                  <a:pt x="1219200" y="1524000"/>
                </a:cubicBezTo>
                <a:lnTo>
                  <a:pt x="304800" y="1524000"/>
                </a:lnTo>
                <a:cubicBezTo>
                  <a:pt x="136464" y="1524000"/>
                  <a:pt x="0" y="1387536"/>
                  <a:pt x="0" y="1219200"/>
                </a:cubicBezTo>
                <a:lnTo>
                  <a:pt x="0" y="3048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</a:lvl1pPr>
            <a:lvl2pPr>
              <a:buNone/>
            </a:lvl2pPr>
            <a:lvl3pPr>
              <a:buNone/>
            </a:lvl3pPr>
            <a:lvl4pPr>
              <a:buNone/>
            </a:lvl4pPr>
            <a:lvl5pPr>
              <a:buNone/>
            </a:lvl5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 </a:t>
            </a:r>
          </a:p>
        </p:txBody>
      </p:sp>
      <p:sp>
        <p:nvSpPr>
          <p:cNvPr id="1049656" name="文本占位符 12"/>
          <p:cNvSpPr>
            <a:spLocks noGrp="1"/>
          </p:cNvSpPr>
          <p:nvPr>
            <p:ph type="body" idx="16388" hasCustomPrompt="1"/>
            <p:custDataLst>
              <p:tags r:id="rId6"/>
            </p:custDataLst>
          </p:nvPr>
        </p:nvSpPr>
        <p:spPr>
          <a:xfrm>
            <a:off x="920750" y="2336800"/>
            <a:ext cx="901700" cy="762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60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01</a:t>
            </a:r>
          </a:p>
        </p:txBody>
      </p:sp>
      <p:sp>
        <p:nvSpPr>
          <p:cNvPr id="1049657" name="文本占位符 13"/>
          <p:cNvSpPr>
            <a:spLocks noGrp="1"/>
          </p:cNvSpPr>
          <p:nvPr>
            <p:ph type="body" idx="16386" hasCustomPrompt="1"/>
            <p:custDataLst>
              <p:tags r:id="rId7"/>
            </p:custDataLst>
          </p:nvPr>
        </p:nvSpPr>
        <p:spPr>
          <a:xfrm>
            <a:off x="609600" y="3733800"/>
            <a:ext cx="51816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单击此处添加项标题</a:t>
            </a:r>
          </a:p>
        </p:txBody>
      </p:sp>
      <p:sp>
        <p:nvSpPr>
          <p:cNvPr id="1049658" name="文本占位符 14"/>
          <p:cNvSpPr>
            <a:spLocks noGrp="1"/>
          </p:cNvSpPr>
          <p:nvPr>
            <p:ph type="body" idx="16387" hasCustomPrompt="1"/>
            <p:custDataLst>
              <p:tags r:id="rId8"/>
            </p:custDataLst>
          </p:nvPr>
        </p:nvSpPr>
        <p:spPr>
          <a:xfrm>
            <a:off x="609600" y="4292600"/>
            <a:ext cx="5181600" cy="15240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单击此处添加项正文</a:t>
            </a:r>
          </a:p>
        </p:txBody>
      </p:sp>
      <p:sp>
        <p:nvSpPr>
          <p:cNvPr id="1049659" name="装饰  5"/>
          <p:cNvSpPr>
            <a:spLocks noGrp="1"/>
          </p:cNvSpPr>
          <p:nvPr>
            <p:ph type="body" idx="16393" hasCustomPrompt="1"/>
            <p:custDataLst>
              <p:tags r:id="rId9"/>
            </p:custDataLst>
          </p:nvPr>
        </p:nvSpPr>
        <p:spPr>
          <a:xfrm>
            <a:off x="6400800" y="1955800"/>
            <a:ext cx="1524000" cy="1524000"/>
          </a:xfrm>
          <a:custGeom>
            <a:avLst/>
            <a:gdLst>
              <a:gd name="connisteX0" fmla="*/ 0 w 1524000"/>
              <a:gd name="connsiteY0" fmla="*/ 304800 h 1524000"/>
              <a:gd name="connisteX1" fmla="*/ 304800 w 1524000"/>
              <a:gd name="connsiteY1" fmla="*/ 0 h 1524000"/>
              <a:gd name="connisteX2" fmla="*/ 1219200 w 1524000"/>
              <a:gd name="connsiteY2" fmla="*/ 0 h 1524000"/>
              <a:gd name="connisteX3" fmla="*/ 1524000 w 1524000"/>
              <a:gd name="connsiteY3" fmla="*/ 304800 h 1524000"/>
              <a:gd name="connisteX4" fmla="*/ 1524000 w 1524000"/>
              <a:gd name="connsiteY4" fmla="*/ 1219200 h 1524000"/>
              <a:gd name="connisteX5" fmla="*/ 1219200 w 1524000"/>
              <a:gd name="connsiteY5" fmla="*/ 1524000 h 1524000"/>
              <a:gd name="connisteX6" fmla="*/ 304800 w 1524000"/>
              <a:gd name="connsiteY6" fmla="*/ 1524000 h 1524000"/>
              <a:gd name="connisteX7" fmla="*/ 0 w 1524000"/>
              <a:gd name="connsiteY7" fmla="*/ 1219200 h 1524000"/>
              <a:gd name="connisteX8" fmla="*/ 0 w 1524000"/>
              <a:gd name="connsiteY8" fmla="*/ 304800 h 1524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r" b="b"/>
            <a:pathLst>
              <a:path w="1524000" h="1524000">
                <a:moveTo>
                  <a:pt x="0" y="304800"/>
                </a:moveTo>
                <a:cubicBezTo>
                  <a:pt x="0" y="136464"/>
                  <a:pt x="136464" y="0"/>
                  <a:pt x="304800" y="0"/>
                </a:cubicBezTo>
                <a:lnTo>
                  <a:pt x="1219200" y="0"/>
                </a:lnTo>
                <a:cubicBezTo>
                  <a:pt x="1387536" y="0"/>
                  <a:pt x="1524000" y="136464"/>
                  <a:pt x="1524000" y="304800"/>
                </a:cubicBezTo>
                <a:lnTo>
                  <a:pt x="1524000" y="1219200"/>
                </a:lnTo>
                <a:cubicBezTo>
                  <a:pt x="1524000" y="1387536"/>
                  <a:pt x="1387536" y="1524000"/>
                  <a:pt x="1219200" y="1524000"/>
                </a:cubicBezTo>
                <a:lnTo>
                  <a:pt x="304800" y="1524000"/>
                </a:lnTo>
                <a:cubicBezTo>
                  <a:pt x="136464" y="1524000"/>
                  <a:pt x="0" y="1387536"/>
                  <a:pt x="0" y="1219200"/>
                </a:cubicBezTo>
                <a:lnTo>
                  <a:pt x="0" y="3048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</a:lvl1pPr>
            <a:lvl2pPr>
              <a:buNone/>
            </a:lvl2pPr>
            <a:lvl3pPr>
              <a:buNone/>
            </a:lvl3pPr>
            <a:lvl4pPr>
              <a:buNone/>
            </a:lvl4pPr>
            <a:lvl5pPr>
              <a:buNone/>
            </a:lvl5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 </a:t>
            </a:r>
          </a:p>
        </p:txBody>
      </p:sp>
      <p:sp>
        <p:nvSpPr>
          <p:cNvPr id="1049660" name="文本占位符 16"/>
          <p:cNvSpPr>
            <a:spLocks noGrp="1"/>
          </p:cNvSpPr>
          <p:nvPr>
            <p:ph type="body" idx="16391" hasCustomPrompt="1"/>
            <p:custDataLst>
              <p:tags r:id="rId10"/>
            </p:custDataLst>
          </p:nvPr>
        </p:nvSpPr>
        <p:spPr>
          <a:xfrm>
            <a:off x="6711950" y="2336800"/>
            <a:ext cx="901700" cy="762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60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02</a:t>
            </a:r>
          </a:p>
        </p:txBody>
      </p:sp>
      <p:sp>
        <p:nvSpPr>
          <p:cNvPr id="1049661" name="文本占位符 17"/>
          <p:cNvSpPr>
            <a:spLocks noGrp="1"/>
          </p:cNvSpPr>
          <p:nvPr>
            <p:ph type="body" idx="16389" hasCustomPrompt="1"/>
            <p:custDataLst>
              <p:tags r:id="rId11"/>
            </p:custDataLst>
          </p:nvPr>
        </p:nvSpPr>
        <p:spPr>
          <a:xfrm>
            <a:off x="6400800" y="3733800"/>
            <a:ext cx="51816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单击此处添加项标题</a:t>
            </a:r>
          </a:p>
        </p:txBody>
      </p:sp>
      <p:sp>
        <p:nvSpPr>
          <p:cNvPr id="1049662" name="文本占位符 18"/>
          <p:cNvSpPr>
            <a:spLocks noGrp="1"/>
          </p:cNvSpPr>
          <p:nvPr>
            <p:ph type="body" idx="16390" hasCustomPrompt="1"/>
            <p:custDataLst>
              <p:tags r:id="rId12"/>
            </p:custDataLst>
          </p:nvPr>
        </p:nvSpPr>
        <p:spPr>
          <a:xfrm>
            <a:off x="6400800" y="4292600"/>
            <a:ext cx="5181600" cy="15240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单击此处添加项正文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10004_9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615" name="日期占位符 7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2025/11/19</a:t>
            </a:fld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1049616" name="页脚占位符 8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1049617" name="灯片编号占位符 9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‹#›</a:t>
            </a:fld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1049618" name="标题 10"/>
          <p:cNvSpPr>
            <a:spLocks noGrp="1"/>
          </p:cNvSpPr>
          <p:nvPr>
            <p:ph type="ctrTitle" idx="16385" hasCustomPrompt="1"/>
            <p:custDataLst>
              <p:tags r:id="rId4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>
                <a:latin typeface="MiSans DemiBold" charset="0"/>
                <a:ea typeface="MiSans Medium" panose="00000600000000000000" charset="-122"/>
              </a:rPr>
              <a:t>单击此处添加标题</a:t>
            </a:r>
          </a:p>
        </p:txBody>
      </p:sp>
      <p:sp>
        <p:nvSpPr>
          <p:cNvPr id="1049619" name="装饰  1"/>
          <p:cNvSpPr>
            <a:spLocks noGrp="1"/>
          </p:cNvSpPr>
          <p:nvPr>
            <p:ph type="body" idx="16390" hasCustomPrompt="1"/>
            <p:custDataLst>
              <p:tags r:id="rId5"/>
            </p:custDataLst>
          </p:nvPr>
        </p:nvSpPr>
        <p:spPr>
          <a:xfrm>
            <a:off x="609600" y="1930400"/>
            <a:ext cx="5334000" cy="3911600"/>
          </a:xfrm>
          <a:custGeom>
            <a:avLst/>
            <a:gdLst>
              <a:gd name="connisteX0" fmla="*/ 0 w 5334000"/>
              <a:gd name="connsiteY0" fmla="*/ 203200 h 3911600"/>
              <a:gd name="connisteX1" fmla="*/ 203200 w 5334000"/>
              <a:gd name="connsiteY1" fmla="*/ 0 h 3911600"/>
              <a:gd name="connisteX2" fmla="*/ 5130800 w 5334000"/>
              <a:gd name="connsiteY2" fmla="*/ 0 h 3911600"/>
              <a:gd name="connisteX3" fmla="*/ 5334000 w 5334000"/>
              <a:gd name="connsiteY3" fmla="*/ 203200 h 3911600"/>
              <a:gd name="connisteX4" fmla="*/ 5334000 w 5334000"/>
              <a:gd name="connsiteY4" fmla="*/ 3708400 h 3911600"/>
              <a:gd name="connisteX5" fmla="*/ 5130800 w 5334000"/>
              <a:gd name="connsiteY5" fmla="*/ 3911600 h 3911600"/>
              <a:gd name="connisteX6" fmla="*/ 203200 w 5334000"/>
              <a:gd name="connsiteY6" fmla="*/ 3911600 h 3911600"/>
              <a:gd name="connisteX7" fmla="*/ 0 w 5334000"/>
              <a:gd name="connsiteY7" fmla="*/ 3708400 h 3911600"/>
              <a:gd name="connisteX8" fmla="*/ 0 w 5334000"/>
              <a:gd name="connsiteY8" fmla="*/ 203200 h 3911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r" b="b"/>
            <a:pathLst>
              <a:path w="5334000" h="39116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130800" y="0"/>
                </a:lnTo>
                <a:cubicBezTo>
                  <a:pt x="5243024" y="0"/>
                  <a:pt x="5334000" y="90976"/>
                  <a:pt x="5334000" y="203200"/>
                </a:cubicBezTo>
                <a:lnTo>
                  <a:pt x="5334000" y="3708400"/>
                </a:lnTo>
                <a:cubicBezTo>
                  <a:pt x="5334000" y="3820624"/>
                  <a:pt x="5243024" y="3911600"/>
                  <a:pt x="5130800" y="3911600"/>
                </a:cubicBezTo>
                <a:lnTo>
                  <a:pt x="203200" y="3911600"/>
                </a:lnTo>
                <a:cubicBezTo>
                  <a:pt x="90976" y="3911600"/>
                  <a:pt x="0" y="3820624"/>
                  <a:pt x="0" y="37084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</a:lvl1pPr>
            <a:lvl2pPr>
              <a:buNone/>
            </a:lvl2pPr>
            <a:lvl3pPr>
              <a:buNone/>
            </a:lvl3pPr>
            <a:lvl4pPr>
              <a:buNone/>
            </a:lvl4pPr>
            <a:lvl5pPr>
              <a:buNone/>
            </a:lvl5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 </a:t>
            </a:r>
          </a:p>
        </p:txBody>
      </p:sp>
      <p:sp>
        <p:nvSpPr>
          <p:cNvPr id="1049620" name="文本占位符 12"/>
          <p:cNvSpPr>
            <a:spLocks noGrp="1"/>
          </p:cNvSpPr>
          <p:nvPr>
            <p:ph type="body" idx="16386" hasCustomPrompt="1"/>
            <p:custDataLst>
              <p:tags r:id="rId6"/>
            </p:custDataLst>
          </p:nvPr>
        </p:nvSpPr>
        <p:spPr>
          <a:xfrm>
            <a:off x="914400" y="2692400"/>
            <a:ext cx="4724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单击此处添加项标题</a:t>
            </a:r>
          </a:p>
        </p:txBody>
      </p:sp>
      <p:sp>
        <p:nvSpPr>
          <p:cNvPr id="1049621" name="文本占位符 13"/>
          <p:cNvSpPr>
            <a:spLocks noGrp="1"/>
          </p:cNvSpPr>
          <p:nvPr>
            <p:ph type="body" idx="16387" hasCustomPrompt="1"/>
            <p:custDataLst>
              <p:tags r:id="rId7"/>
            </p:custDataLst>
          </p:nvPr>
        </p:nvSpPr>
        <p:spPr>
          <a:xfrm>
            <a:off x="914400" y="3251200"/>
            <a:ext cx="47244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单击此处添加项正文</a:t>
            </a:r>
          </a:p>
        </p:txBody>
      </p:sp>
      <p:sp>
        <p:nvSpPr>
          <p:cNvPr id="1049622" name="装饰  4"/>
          <p:cNvSpPr>
            <a:spLocks noGrp="1"/>
          </p:cNvSpPr>
          <p:nvPr>
            <p:ph type="body" idx="16391" hasCustomPrompt="1"/>
            <p:custDataLst>
              <p:tags r:id="rId8"/>
            </p:custDataLst>
          </p:nvPr>
        </p:nvSpPr>
        <p:spPr>
          <a:xfrm>
            <a:off x="6248400" y="1930400"/>
            <a:ext cx="5334000" cy="3911600"/>
          </a:xfrm>
          <a:custGeom>
            <a:avLst/>
            <a:gdLst>
              <a:gd name="connisteX0" fmla="*/ 0 w 5334000"/>
              <a:gd name="connsiteY0" fmla="*/ 203200 h 3911600"/>
              <a:gd name="connisteX1" fmla="*/ 203200 w 5334000"/>
              <a:gd name="connsiteY1" fmla="*/ 0 h 3911600"/>
              <a:gd name="connisteX2" fmla="*/ 5130800 w 5334000"/>
              <a:gd name="connsiteY2" fmla="*/ 0 h 3911600"/>
              <a:gd name="connisteX3" fmla="*/ 5334000 w 5334000"/>
              <a:gd name="connsiteY3" fmla="*/ 203200 h 3911600"/>
              <a:gd name="connisteX4" fmla="*/ 5334000 w 5334000"/>
              <a:gd name="connsiteY4" fmla="*/ 3708400 h 3911600"/>
              <a:gd name="connisteX5" fmla="*/ 5130800 w 5334000"/>
              <a:gd name="connsiteY5" fmla="*/ 3911600 h 3911600"/>
              <a:gd name="connisteX6" fmla="*/ 203200 w 5334000"/>
              <a:gd name="connsiteY6" fmla="*/ 3911600 h 3911600"/>
              <a:gd name="connisteX7" fmla="*/ 0 w 5334000"/>
              <a:gd name="connsiteY7" fmla="*/ 3708400 h 3911600"/>
              <a:gd name="connisteX8" fmla="*/ 0 w 5334000"/>
              <a:gd name="connsiteY8" fmla="*/ 203200 h 3911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r" b="b"/>
            <a:pathLst>
              <a:path w="5334000" h="39116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130800" y="0"/>
                </a:lnTo>
                <a:cubicBezTo>
                  <a:pt x="5243024" y="0"/>
                  <a:pt x="5334000" y="90976"/>
                  <a:pt x="5334000" y="203200"/>
                </a:cubicBezTo>
                <a:lnTo>
                  <a:pt x="5334000" y="3708400"/>
                </a:lnTo>
                <a:cubicBezTo>
                  <a:pt x="5334000" y="3820624"/>
                  <a:pt x="5243024" y="3911600"/>
                  <a:pt x="5130800" y="3911600"/>
                </a:cubicBezTo>
                <a:lnTo>
                  <a:pt x="203200" y="3911600"/>
                </a:lnTo>
                <a:cubicBezTo>
                  <a:pt x="90976" y="3911600"/>
                  <a:pt x="0" y="3820624"/>
                  <a:pt x="0" y="37084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</a:lvl1pPr>
            <a:lvl2pPr>
              <a:buNone/>
            </a:lvl2pPr>
            <a:lvl3pPr>
              <a:buNone/>
            </a:lvl3pPr>
            <a:lvl4pPr>
              <a:buNone/>
            </a:lvl4pPr>
            <a:lvl5pPr>
              <a:buNone/>
            </a:lvl5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 </a:t>
            </a:r>
          </a:p>
        </p:txBody>
      </p:sp>
      <p:sp>
        <p:nvSpPr>
          <p:cNvPr id="1049623" name="文本占位符 15"/>
          <p:cNvSpPr>
            <a:spLocks noGrp="1"/>
          </p:cNvSpPr>
          <p:nvPr>
            <p:ph type="body" idx="16388" hasCustomPrompt="1"/>
            <p:custDataLst>
              <p:tags r:id="rId9"/>
            </p:custDataLst>
          </p:nvPr>
        </p:nvSpPr>
        <p:spPr>
          <a:xfrm>
            <a:off x="6553200" y="2692400"/>
            <a:ext cx="4724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单击此处添加项标题</a:t>
            </a:r>
          </a:p>
        </p:txBody>
      </p:sp>
      <p:sp>
        <p:nvSpPr>
          <p:cNvPr id="1049624" name="文本占位符 16"/>
          <p:cNvSpPr>
            <a:spLocks noGrp="1"/>
          </p:cNvSpPr>
          <p:nvPr>
            <p:ph type="body" idx="16389" hasCustomPrompt="1"/>
            <p:custDataLst>
              <p:tags r:id="rId10"/>
            </p:custDataLst>
          </p:nvPr>
        </p:nvSpPr>
        <p:spPr>
          <a:xfrm>
            <a:off x="6553200" y="3251200"/>
            <a:ext cx="47244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单击此处添加项正文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10009_18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715" name="日期占位符 7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2025/11/19</a:t>
            </a:fld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1049716" name="页脚占位符 8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1049717" name="灯片编号占位符 9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‹#›</a:t>
            </a:fld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1049718" name="标题 10"/>
          <p:cNvSpPr>
            <a:spLocks noGrp="1"/>
          </p:cNvSpPr>
          <p:nvPr>
            <p:ph type="ctrTitle" idx="16385" hasCustomPrompt="1"/>
            <p:custDataLst>
              <p:tags r:id="rId4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>
                <a:latin typeface="MiSans DemiBold" charset="0"/>
                <a:ea typeface="MiSans Medium" panose="00000600000000000000" charset="-122"/>
              </a:rPr>
              <a:t>单击此处添加标题</a:t>
            </a:r>
          </a:p>
        </p:txBody>
      </p:sp>
      <p:sp>
        <p:nvSpPr>
          <p:cNvPr id="1049719" name="内容占位符 11"/>
          <p:cNvSpPr>
            <a:spLocks noGrp="1"/>
          </p:cNvSpPr>
          <p:nvPr>
            <p:ph idx="16392" hasCustomPrompt="1"/>
            <p:custDataLst>
              <p:tags r:id="rId5"/>
            </p:custDataLst>
          </p:nvPr>
        </p:nvSpPr>
        <p:spPr>
          <a:xfrm>
            <a:off x="609600" y="1524000"/>
            <a:ext cx="3454400" cy="2032000"/>
          </a:xfrm>
          <a:custGeom>
            <a:avLst/>
            <a:gdLst>
              <a:gd name="connisteX0" fmla="*/ 0 w 3454400"/>
              <a:gd name="connsiteY0" fmla="*/ 203200 h 2032000"/>
              <a:gd name="connisteX1" fmla="*/ 203200 w 3454400"/>
              <a:gd name="connsiteY1" fmla="*/ 0 h 2032000"/>
              <a:gd name="connisteX2" fmla="*/ 3251200 w 3454400"/>
              <a:gd name="connsiteY2" fmla="*/ 0 h 2032000"/>
              <a:gd name="connisteX3" fmla="*/ 3454400 w 3454400"/>
              <a:gd name="connsiteY3" fmla="*/ 203200 h 2032000"/>
              <a:gd name="connisteX4" fmla="*/ 3454400 w 3454400"/>
              <a:gd name="connsiteY4" fmla="*/ 1828800 h 2032000"/>
              <a:gd name="connisteX5" fmla="*/ 3251200 w 3454400"/>
              <a:gd name="connsiteY5" fmla="*/ 2032000 h 2032000"/>
              <a:gd name="connisteX6" fmla="*/ 203200 w 3454400"/>
              <a:gd name="connsiteY6" fmla="*/ 2032000 h 2032000"/>
              <a:gd name="connisteX7" fmla="*/ 0 w 3454400"/>
              <a:gd name="connsiteY7" fmla="*/ 1828800 h 2032000"/>
              <a:gd name="connisteX8" fmla="*/ 0 w 3454400"/>
              <a:gd name="connsiteY8" fmla="*/ 203200 h 203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r" b="b"/>
            <a:pathLst>
              <a:path w="3454400" h="20320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1828800"/>
                </a:lnTo>
                <a:cubicBezTo>
                  <a:pt x="3454400" y="1941024"/>
                  <a:pt x="3363424" y="2032000"/>
                  <a:pt x="3251200" y="2032000"/>
                </a:cubicBezTo>
                <a:lnTo>
                  <a:pt x="203200" y="2032000"/>
                </a:lnTo>
                <a:cubicBezTo>
                  <a:pt x="90976" y="2032000"/>
                  <a:pt x="0" y="1941024"/>
                  <a:pt x="0" y="18288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</a:lvl1pPr>
            <a:lvl2pPr>
              <a:buNone/>
            </a:lvl2pPr>
            <a:lvl3pPr>
              <a:buNone/>
            </a:lvl3pPr>
            <a:lvl4pPr>
              <a:buNone/>
            </a:lvl4pPr>
            <a:lvl5pPr>
              <a:buNone/>
            </a:lvl5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 </a:t>
            </a:r>
          </a:p>
        </p:txBody>
      </p:sp>
      <p:sp>
        <p:nvSpPr>
          <p:cNvPr id="1049720" name="文本占位符 12"/>
          <p:cNvSpPr>
            <a:spLocks noGrp="1"/>
          </p:cNvSpPr>
          <p:nvPr>
            <p:ph type="body" idx="16386" hasCustomPrompt="1"/>
            <p:custDataLst>
              <p:tags r:id="rId6"/>
            </p:custDataLst>
          </p:nvPr>
        </p:nvSpPr>
        <p:spPr>
          <a:xfrm>
            <a:off x="609600" y="3860800"/>
            <a:ext cx="3454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单击此处添加项标题</a:t>
            </a:r>
          </a:p>
        </p:txBody>
      </p:sp>
      <p:sp>
        <p:nvSpPr>
          <p:cNvPr id="1049721" name="文本占位符 13"/>
          <p:cNvSpPr>
            <a:spLocks noGrp="1"/>
          </p:cNvSpPr>
          <p:nvPr>
            <p:ph type="body" idx="16387" hasCustomPrompt="1"/>
            <p:custDataLst>
              <p:tags r:id="rId7"/>
            </p:custDataLst>
          </p:nvPr>
        </p:nvSpPr>
        <p:spPr>
          <a:xfrm>
            <a:off x="609600" y="4419600"/>
            <a:ext cx="34544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单击此处添加项正文</a:t>
            </a:r>
          </a:p>
        </p:txBody>
      </p:sp>
      <p:sp>
        <p:nvSpPr>
          <p:cNvPr id="1049722" name="内容占位符 14"/>
          <p:cNvSpPr>
            <a:spLocks noGrp="1"/>
          </p:cNvSpPr>
          <p:nvPr>
            <p:ph idx="16393" hasCustomPrompt="1"/>
            <p:custDataLst>
              <p:tags r:id="rId8"/>
            </p:custDataLst>
          </p:nvPr>
        </p:nvSpPr>
        <p:spPr>
          <a:xfrm>
            <a:off x="4368800" y="1524000"/>
            <a:ext cx="3454400" cy="2032000"/>
          </a:xfrm>
          <a:custGeom>
            <a:avLst/>
            <a:gdLst>
              <a:gd name="connisteX0" fmla="*/ 0 w 3454400"/>
              <a:gd name="connsiteY0" fmla="*/ 203200 h 2032000"/>
              <a:gd name="connisteX1" fmla="*/ 203200 w 3454400"/>
              <a:gd name="connsiteY1" fmla="*/ 0 h 2032000"/>
              <a:gd name="connisteX2" fmla="*/ 3251200 w 3454400"/>
              <a:gd name="connsiteY2" fmla="*/ 0 h 2032000"/>
              <a:gd name="connisteX3" fmla="*/ 3454400 w 3454400"/>
              <a:gd name="connsiteY3" fmla="*/ 203200 h 2032000"/>
              <a:gd name="connisteX4" fmla="*/ 3454400 w 3454400"/>
              <a:gd name="connsiteY4" fmla="*/ 1828800 h 2032000"/>
              <a:gd name="connisteX5" fmla="*/ 3251200 w 3454400"/>
              <a:gd name="connsiteY5" fmla="*/ 2032000 h 2032000"/>
              <a:gd name="connisteX6" fmla="*/ 203200 w 3454400"/>
              <a:gd name="connsiteY6" fmla="*/ 2032000 h 2032000"/>
              <a:gd name="connisteX7" fmla="*/ 0 w 3454400"/>
              <a:gd name="connsiteY7" fmla="*/ 1828800 h 2032000"/>
              <a:gd name="connisteX8" fmla="*/ 0 w 3454400"/>
              <a:gd name="connsiteY8" fmla="*/ 203200 h 203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r" b="b"/>
            <a:pathLst>
              <a:path w="3454400" h="20320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1828800"/>
                </a:lnTo>
                <a:cubicBezTo>
                  <a:pt x="3454400" y="1941024"/>
                  <a:pt x="3363424" y="2032000"/>
                  <a:pt x="3251200" y="2032000"/>
                </a:cubicBezTo>
                <a:lnTo>
                  <a:pt x="203200" y="2032000"/>
                </a:lnTo>
                <a:cubicBezTo>
                  <a:pt x="90976" y="2032000"/>
                  <a:pt x="0" y="1941024"/>
                  <a:pt x="0" y="18288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</a:lvl1pPr>
            <a:lvl2pPr>
              <a:buNone/>
            </a:lvl2pPr>
            <a:lvl3pPr>
              <a:buNone/>
            </a:lvl3pPr>
            <a:lvl4pPr>
              <a:buNone/>
            </a:lvl4pPr>
            <a:lvl5pPr>
              <a:buNone/>
            </a:lvl5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 </a:t>
            </a:r>
          </a:p>
        </p:txBody>
      </p:sp>
      <p:sp>
        <p:nvSpPr>
          <p:cNvPr id="1049723" name="文本占位符 15"/>
          <p:cNvSpPr>
            <a:spLocks noGrp="1"/>
          </p:cNvSpPr>
          <p:nvPr>
            <p:ph type="body" idx="16388" hasCustomPrompt="1"/>
            <p:custDataLst>
              <p:tags r:id="rId9"/>
            </p:custDataLst>
          </p:nvPr>
        </p:nvSpPr>
        <p:spPr>
          <a:xfrm>
            <a:off x="4368800" y="3860800"/>
            <a:ext cx="3454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单击此处添加项标题</a:t>
            </a:r>
          </a:p>
        </p:txBody>
      </p:sp>
      <p:sp>
        <p:nvSpPr>
          <p:cNvPr id="1049724" name="文本占位符 16"/>
          <p:cNvSpPr>
            <a:spLocks noGrp="1"/>
          </p:cNvSpPr>
          <p:nvPr>
            <p:ph type="body" idx="16389" hasCustomPrompt="1"/>
            <p:custDataLst>
              <p:tags r:id="rId10"/>
            </p:custDataLst>
          </p:nvPr>
        </p:nvSpPr>
        <p:spPr>
          <a:xfrm>
            <a:off x="4368800" y="4419600"/>
            <a:ext cx="34544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单击此处添加项正文</a:t>
            </a:r>
          </a:p>
        </p:txBody>
      </p:sp>
      <p:sp>
        <p:nvSpPr>
          <p:cNvPr id="1049725" name="内容占位符 17"/>
          <p:cNvSpPr>
            <a:spLocks noGrp="1"/>
          </p:cNvSpPr>
          <p:nvPr>
            <p:ph idx="16394" hasCustomPrompt="1"/>
            <p:custDataLst>
              <p:tags r:id="rId11"/>
            </p:custDataLst>
          </p:nvPr>
        </p:nvSpPr>
        <p:spPr>
          <a:xfrm>
            <a:off x="8128000" y="1524000"/>
            <a:ext cx="3454400" cy="2032000"/>
          </a:xfrm>
          <a:custGeom>
            <a:avLst/>
            <a:gdLst>
              <a:gd name="connisteX0" fmla="*/ 0 w 3454400"/>
              <a:gd name="connsiteY0" fmla="*/ 203200 h 2032000"/>
              <a:gd name="connisteX1" fmla="*/ 203200 w 3454400"/>
              <a:gd name="connsiteY1" fmla="*/ 0 h 2032000"/>
              <a:gd name="connisteX2" fmla="*/ 3251200 w 3454400"/>
              <a:gd name="connsiteY2" fmla="*/ 0 h 2032000"/>
              <a:gd name="connisteX3" fmla="*/ 3454400 w 3454400"/>
              <a:gd name="connsiteY3" fmla="*/ 203200 h 2032000"/>
              <a:gd name="connisteX4" fmla="*/ 3454400 w 3454400"/>
              <a:gd name="connsiteY4" fmla="*/ 1828800 h 2032000"/>
              <a:gd name="connisteX5" fmla="*/ 3251200 w 3454400"/>
              <a:gd name="connsiteY5" fmla="*/ 2032000 h 2032000"/>
              <a:gd name="connisteX6" fmla="*/ 203200 w 3454400"/>
              <a:gd name="connsiteY6" fmla="*/ 2032000 h 2032000"/>
              <a:gd name="connisteX7" fmla="*/ 0 w 3454400"/>
              <a:gd name="connsiteY7" fmla="*/ 1828800 h 2032000"/>
              <a:gd name="connisteX8" fmla="*/ 0 w 3454400"/>
              <a:gd name="connsiteY8" fmla="*/ 203200 h 203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r" b="b"/>
            <a:pathLst>
              <a:path w="3454400" h="20320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1828800"/>
                </a:lnTo>
                <a:cubicBezTo>
                  <a:pt x="3454400" y="1941024"/>
                  <a:pt x="3363424" y="2032000"/>
                  <a:pt x="3251200" y="2032000"/>
                </a:cubicBezTo>
                <a:lnTo>
                  <a:pt x="203200" y="2032000"/>
                </a:lnTo>
                <a:cubicBezTo>
                  <a:pt x="90976" y="2032000"/>
                  <a:pt x="0" y="1941024"/>
                  <a:pt x="0" y="18288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</a:lvl1pPr>
            <a:lvl2pPr>
              <a:buNone/>
            </a:lvl2pPr>
            <a:lvl3pPr>
              <a:buNone/>
            </a:lvl3pPr>
            <a:lvl4pPr>
              <a:buNone/>
            </a:lvl4pPr>
            <a:lvl5pPr>
              <a:buNone/>
            </a:lvl5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 </a:t>
            </a:r>
          </a:p>
        </p:txBody>
      </p:sp>
      <p:sp>
        <p:nvSpPr>
          <p:cNvPr id="1049726" name="文本占位符 18"/>
          <p:cNvSpPr>
            <a:spLocks noGrp="1"/>
          </p:cNvSpPr>
          <p:nvPr>
            <p:ph type="body" idx="16390" hasCustomPrompt="1"/>
            <p:custDataLst>
              <p:tags r:id="rId12"/>
            </p:custDataLst>
          </p:nvPr>
        </p:nvSpPr>
        <p:spPr>
          <a:xfrm>
            <a:off x="8128000" y="3860800"/>
            <a:ext cx="3454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单击此处添加项标题</a:t>
            </a:r>
          </a:p>
        </p:txBody>
      </p:sp>
      <p:sp>
        <p:nvSpPr>
          <p:cNvPr id="1049727" name="文本占位符 19"/>
          <p:cNvSpPr>
            <a:spLocks noGrp="1"/>
          </p:cNvSpPr>
          <p:nvPr>
            <p:ph type="body" idx="16391" hasCustomPrompt="1"/>
            <p:custDataLst>
              <p:tags r:id="rId13"/>
            </p:custDataLst>
          </p:nvPr>
        </p:nvSpPr>
        <p:spPr>
          <a:xfrm>
            <a:off x="8128000" y="4419600"/>
            <a:ext cx="34544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单击此处添加项正文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57_30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388" name="日期占位符 7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2025/11/19</a:t>
            </a:fld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1049389" name="页脚占位符 8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1049390" name="灯片编号占位符 9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‹#›</a:t>
            </a:fld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1049391" name="标题 10"/>
          <p:cNvSpPr>
            <a:spLocks noGrp="1"/>
          </p:cNvSpPr>
          <p:nvPr>
            <p:ph type="ctrTitle" idx="16385" hasCustomPrompt="1"/>
            <p:custDataLst>
              <p:tags r:id="rId4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>
                <a:latin typeface="MiSans DemiBold" charset="0"/>
                <a:ea typeface="MiSans Medium" panose="00000600000000000000" charset="-122"/>
              </a:rPr>
              <a:t>单击此处添加标题</a:t>
            </a:r>
          </a:p>
        </p:txBody>
      </p:sp>
      <p:sp>
        <p:nvSpPr>
          <p:cNvPr id="1049392" name="装饰  1"/>
          <p:cNvSpPr>
            <a:spLocks noGrp="1"/>
          </p:cNvSpPr>
          <p:nvPr>
            <p:ph type="body" idx="16394" hasCustomPrompt="1"/>
            <p:custDataLst>
              <p:tags r:id="rId5"/>
            </p:custDataLst>
          </p:nvPr>
        </p:nvSpPr>
        <p:spPr>
          <a:xfrm>
            <a:off x="609600" y="3251200"/>
            <a:ext cx="2514600" cy="2997200"/>
          </a:xfrm>
          <a:custGeom>
            <a:avLst/>
            <a:gdLst>
              <a:gd name="connisteX0" fmla="*/ 0 w 2514600"/>
              <a:gd name="connsiteY0" fmla="*/ 0 h 2997200"/>
              <a:gd name="connisteX1" fmla="*/ 2514600 w 2514600"/>
              <a:gd name="connsiteY1" fmla="*/ 0 h 2997200"/>
              <a:gd name="connisteX2" fmla="*/ 2514600 w 2514600"/>
              <a:gd name="connsiteY2" fmla="*/ 2794000 h 2997200"/>
              <a:gd name="connisteX3" fmla="*/ 2311400 w 2514600"/>
              <a:gd name="connsiteY3" fmla="*/ 2997200 h 2997200"/>
              <a:gd name="connisteX4" fmla="*/ 203200 w 2514600"/>
              <a:gd name="connsiteY4" fmla="*/ 2997200 h 2997200"/>
              <a:gd name="connisteX5" fmla="*/ 0 w 2514600"/>
              <a:gd name="connsiteY5" fmla="*/ 2794000 h 2997200"/>
              <a:gd name="connisteX6" fmla="*/ 0 w 2514600"/>
              <a:gd name="connsiteY6" fmla="*/ 0 h 2997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r" b="b"/>
            <a:pathLst>
              <a:path w="2514600" h="2997200">
                <a:moveTo>
                  <a:pt x="0" y="0"/>
                </a:moveTo>
                <a:lnTo>
                  <a:pt x="2514600" y="0"/>
                </a:lnTo>
                <a:lnTo>
                  <a:pt x="2514600" y="2794000"/>
                </a:lnTo>
                <a:cubicBezTo>
                  <a:pt x="2514600" y="2906224"/>
                  <a:pt x="2423624" y="2997200"/>
                  <a:pt x="2311400" y="2997200"/>
                </a:cubicBezTo>
                <a:lnTo>
                  <a:pt x="203200" y="2997200"/>
                </a:lnTo>
                <a:cubicBezTo>
                  <a:pt x="90976" y="2997200"/>
                  <a:pt x="0" y="2906224"/>
                  <a:pt x="0" y="279400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</a:lvl1pPr>
            <a:lvl2pPr>
              <a:buNone/>
            </a:lvl2pPr>
            <a:lvl3pPr>
              <a:buNone/>
            </a:lvl3pPr>
            <a:lvl4pPr>
              <a:buNone/>
            </a:lvl4pPr>
            <a:lvl5pPr>
              <a:buNone/>
            </a:lvl5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 </a:t>
            </a:r>
          </a:p>
        </p:txBody>
      </p:sp>
      <p:sp>
        <p:nvSpPr>
          <p:cNvPr id="1049393" name="图片占位符 12"/>
          <p:cNvSpPr>
            <a:spLocks noGrp="1"/>
          </p:cNvSpPr>
          <p:nvPr>
            <p:ph type="pic" idx="16395" hasCustomPrompt="1"/>
            <p:custDataLst>
              <p:tags r:id="rId6"/>
            </p:custDataLst>
          </p:nvPr>
        </p:nvSpPr>
        <p:spPr>
          <a:xfrm>
            <a:off x="609600" y="1524000"/>
            <a:ext cx="2514600" cy="1727200"/>
          </a:xfrm>
          <a:custGeom>
            <a:avLst/>
            <a:gdLst>
              <a:gd name="connisteX0" fmla="*/ 0 w 2514600"/>
              <a:gd name="connsiteY0" fmla="*/ 203200 h 1727200"/>
              <a:gd name="connisteX1" fmla="*/ 203200 w 2514600"/>
              <a:gd name="connsiteY1" fmla="*/ 0 h 1727200"/>
              <a:gd name="connisteX2" fmla="*/ 2311400 w 2514600"/>
              <a:gd name="connsiteY2" fmla="*/ 0 h 1727200"/>
              <a:gd name="connisteX3" fmla="*/ 2514600 w 2514600"/>
              <a:gd name="connsiteY3" fmla="*/ 203200 h 1727200"/>
              <a:gd name="connisteX4" fmla="*/ 2514600 w 2514600"/>
              <a:gd name="connsiteY4" fmla="*/ 1727200 h 1727200"/>
              <a:gd name="connisteX5" fmla="*/ 0 w 2514600"/>
              <a:gd name="connsiteY5" fmla="*/ 1727200 h 1727200"/>
              <a:gd name="connisteX6" fmla="*/ 0 w 2514600"/>
              <a:gd name="connsiteY6" fmla="*/ 203200 h 1727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r" b="b"/>
            <a:pathLst>
              <a:path w="2514600" h="17272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2311400" y="0"/>
                </a:lnTo>
                <a:cubicBezTo>
                  <a:pt x="2423624" y="0"/>
                  <a:pt x="2514600" y="90976"/>
                  <a:pt x="2514600" y="203200"/>
                </a:cubicBezTo>
                <a:lnTo>
                  <a:pt x="2514600" y="1727200"/>
                </a:lnTo>
                <a:lnTo>
                  <a:pt x="0" y="1727200"/>
                </a:ln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 </a:t>
            </a:r>
          </a:p>
        </p:txBody>
      </p:sp>
      <p:sp>
        <p:nvSpPr>
          <p:cNvPr id="1049394" name="文本占位符 13"/>
          <p:cNvSpPr>
            <a:spLocks noGrp="1"/>
          </p:cNvSpPr>
          <p:nvPr>
            <p:ph type="body" idx="16386" hasCustomPrompt="1"/>
            <p:custDataLst>
              <p:tags r:id="rId7"/>
            </p:custDataLst>
          </p:nvPr>
        </p:nvSpPr>
        <p:spPr>
          <a:xfrm>
            <a:off x="914400" y="3556000"/>
            <a:ext cx="1905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项标题</a:t>
            </a:r>
          </a:p>
        </p:txBody>
      </p:sp>
      <p:sp>
        <p:nvSpPr>
          <p:cNvPr id="1049395" name="文本占位符 14"/>
          <p:cNvSpPr>
            <a:spLocks noGrp="1"/>
          </p:cNvSpPr>
          <p:nvPr>
            <p:ph type="body" idx="16387" hasCustomPrompt="1"/>
            <p:custDataLst>
              <p:tags r:id="rId8"/>
            </p:custDataLst>
          </p:nvPr>
        </p:nvSpPr>
        <p:spPr>
          <a:xfrm>
            <a:off x="914400" y="4114800"/>
            <a:ext cx="19050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单击此处添加项正文</a:t>
            </a:r>
          </a:p>
        </p:txBody>
      </p:sp>
      <p:sp>
        <p:nvSpPr>
          <p:cNvPr id="1049396" name="装饰  5"/>
          <p:cNvSpPr>
            <a:spLocks noGrp="1"/>
          </p:cNvSpPr>
          <p:nvPr>
            <p:ph type="body" idx="16396" hasCustomPrompt="1"/>
            <p:custDataLst>
              <p:tags r:id="rId9"/>
            </p:custDataLst>
          </p:nvPr>
        </p:nvSpPr>
        <p:spPr>
          <a:xfrm>
            <a:off x="3429000" y="3251200"/>
            <a:ext cx="2514600" cy="2997200"/>
          </a:xfrm>
          <a:custGeom>
            <a:avLst/>
            <a:gdLst>
              <a:gd name="connisteX0" fmla="*/ 0 w 2514600"/>
              <a:gd name="connsiteY0" fmla="*/ 0 h 2997200"/>
              <a:gd name="connisteX1" fmla="*/ 2514600 w 2514600"/>
              <a:gd name="connsiteY1" fmla="*/ 0 h 2997200"/>
              <a:gd name="connisteX2" fmla="*/ 2514600 w 2514600"/>
              <a:gd name="connsiteY2" fmla="*/ 2794000 h 2997200"/>
              <a:gd name="connisteX3" fmla="*/ 2311400 w 2514600"/>
              <a:gd name="connsiteY3" fmla="*/ 2997200 h 2997200"/>
              <a:gd name="connisteX4" fmla="*/ 203200 w 2514600"/>
              <a:gd name="connsiteY4" fmla="*/ 2997200 h 2997200"/>
              <a:gd name="connisteX5" fmla="*/ 0 w 2514600"/>
              <a:gd name="connsiteY5" fmla="*/ 2794000 h 2997200"/>
              <a:gd name="connisteX6" fmla="*/ 0 w 2514600"/>
              <a:gd name="connsiteY6" fmla="*/ 0 h 2997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r" b="b"/>
            <a:pathLst>
              <a:path w="2514600" h="2997200">
                <a:moveTo>
                  <a:pt x="0" y="0"/>
                </a:moveTo>
                <a:lnTo>
                  <a:pt x="2514600" y="0"/>
                </a:lnTo>
                <a:lnTo>
                  <a:pt x="2514600" y="2794000"/>
                </a:lnTo>
                <a:cubicBezTo>
                  <a:pt x="2514600" y="2906224"/>
                  <a:pt x="2423624" y="2997200"/>
                  <a:pt x="2311400" y="2997200"/>
                </a:cubicBezTo>
                <a:lnTo>
                  <a:pt x="203200" y="2997200"/>
                </a:lnTo>
                <a:cubicBezTo>
                  <a:pt x="90976" y="2997200"/>
                  <a:pt x="0" y="2906224"/>
                  <a:pt x="0" y="279400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</a:lvl1pPr>
            <a:lvl2pPr>
              <a:buNone/>
            </a:lvl2pPr>
            <a:lvl3pPr>
              <a:buNone/>
            </a:lvl3pPr>
            <a:lvl4pPr>
              <a:buNone/>
            </a:lvl4pPr>
            <a:lvl5pPr>
              <a:buNone/>
            </a:lvl5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 </a:t>
            </a:r>
          </a:p>
        </p:txBody>
      </p:sp>
      <p:sp>
        <p:nvSpPr>
          <p:cNvPr id="1049397" name="图片占位符 16"/>
          <p:cNvSpPr>
            <a:spLocks noGrp="1"/>
          </p:cNvSpPr>
          <p:nvPr>
            <p:ph type="pic" idx="16397" hasCustomPrompt="1"/>
            <p:custDataLst>
              <p:tags r:id="rId10"/>
            </p:custDataLst>
          </p:nvPr>
        </p:nvSpPr>
        <p:spPr>
          <a:xfrm>
            <a:off x="3429000" y="1524000"/>
            <a:ext cx="2514600" cy="1727200"/>
          </a:xfrm>
          <a:custGeom>
            <a:avLst/>
            <a:gdLst>
              <a:gd name="connisteX0" fmla="*/ 0 w 2514600"/>
              <a:gd name="connsiteY0" fmla="*/ 203200 h 1727200"/>
              <a:gd name="connisteX1" fmla="*/ 203200 w 2514600"/>
              <a:gd name="connsiteY1" fmla="*/ 0 h 1727200"/>
              <a:gd name="connisteX2" fmla="*/ 2311400 w 2514600"/>
              <a:gd name="connsiteY2" fmla="*/ 0 h 1727200"/>
              <a:gd name="connisteX3" fmla="*/ 2514600 w 2514600"/>
              <a:gd name="connsiteY3" fmla="*/ 203200 h 1727200"/>
              <a:gd name="connisteX4" fmla="*/ 2514600 w 2514600"/>
              <a:gd name="connsiteY4" fmla="*/ 1727200 h 1727200"/>
              <a:gd name="connisteX5" fmla="*/ 0 w 2514600"/>
              <a:gd name="connsiteY5" fmla="*/ 1727200 h 1727200"/>
              <a:gd name="connisteX6" fmla="*/ 0 w 2514600"/>
              <a:gd name="connsiteY6" fmla="*/ 203200 h 1727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r" b="b"/>
            <a:pathLst>
              <a:path w="2514600" h="17272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2311400" y="0"/>
                </a:lnTo>
                <a:cubicBezTo>
                  <a:pt x="2423624" y="0"/>
                  <a:pt x="2514600" y="90976"/>
                  <a:pt x="2514600" y="203200"/>
                </a:cubicBezTo>
                <a:lnTo>
                  <a:pt x="2514600" y="1727200"/>
                </a:lnTo>
                <a:lnTo>
                  <a:pt x="0" y="1727200"/>
                </a:ln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 </a:t>
            </a:r>
          </a:p>
        </p:txBody>
      </p:sp>
      <p:sp>
        <p:nvSpPr>
          <p:cNvPr id="1049398" name="文本占位符 17"/>
          <p:cNvSpPr>
            <a:spLocks noGrp="1"/>
          </p:cNvSpPr>
          <p:nvPr>
            <p:ph type="body" idx="16388" hasCustomPrompt="1"/>
            <p:custDataLst>
              <p:tags r:id="rId11"/>
            </p:custDataLst>
          </p:nvPr>
        </p:nvSpPr>
        <p:spPr>
          <a:xfrm>
            <a:off x="3733800" y="3556000"/>
            <a:ext cx="1905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项标题</a:t>
            </a:r>
          </a:p>
        </p:txBody>
      </p:sp>
      <p:sp>
        <p:nvSpPr>
          <p:cNvPr id="1049399" name="文本占位符 18"/>
          <p:cNvSpPr>
            <a:spLocks noGrp="1"/>
          </p:cNvSpPr>
          <p:nvPr>
            <p:ph type="body" idx="16389" hasCustomPrompt="1"/>
            <p:custDataLst>
              <p:tags r:id="rId12"/>
            </p:custDataLst>
          </p:nvPr>
        </p:nvSpPr>
        <p:spPr>
          <a:xfrm>
            <a:off x="3733800" y="4114800"/>
            <a:ext cx="19050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单击此处添加项正文</a:t>
            </a:r>
          </a:p>
        </p:txBody>
      </p:sp>
      <p:sp>
        <p:nvSpPr>
          <p:cNvPr id="1049400" name="装饰  9"/>
          <p:cNvSpPr>
            <a:spLocks noGrp="1"/>
          </p:cNvSpPr>
          <p:nvPr>
            <p:ph type="body" idx="16398" hasCustomPrompt="1"/>
            <p:custDataLst>
              <p:tags r:id="rId13"/>
            </p:custDataLst>
          </p:nvPr>
        </p:nvSpPr>
        <p:spPr>
          <a:xfrm>
            <a:off x="6248400" y="3251200"/>
            <a:ext cx="2514600" cy="2997200"/>
          </a:xfrm>
          <a:custGeom>
            <a:avLst/>
            <a:gdLst>
              <a:gd name="connisteX0" fmla="*/ 0 w 2514600"/>
              <a:gd name="connsiteY0" fmla="*/ 0 h 2997200"/>
              <a:gd name="connisteX1" fmla="*/ 2514600 w 2514600"/>
              <a:gd name="connsiteY1" fmla="*/ 0 h 2997200"/>
              <a:gd name="connisteX2" fmla="*/ 2514600 w 2514600"/>
              <a:gd name="connsiteY2" fmla="*/ 2794000 h 2997200"/>
              <a:gd name="connisteX3" fmla="*/ 2311400 w 2514600"/>
              <a:gd name="connsiteY3" fmla="*/ 2997200 h 2997200"/>
              <a:gd name="connisteX4" fmla="*/ 203200 w 2514600"/>
              <a:gd name="connsiteY4" fmla="*/ 2997200 h 2997200"/>
              <a:gd name="connisteX5" fmla="*/ 0 w 2514600"/>
              <a:gd name="connsiteY5" fmla="*/ 2794000 h 2997200"/>
              <a:gd name="connisteX6" fmla="*/ 0 w 2514600"/>
              <a:gd name="connsiteY6" fmla="*/ 0 h 2997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r" b="b"/>
            <a:pathLst>
              <a:path w="2514600" h="2997200">
                <a:moveTo>
                  <a:pt x="0" y="0"/>
                </a:moveTo>
                <a:lnTo>
                  <a:pt x="2514600" y="0"/>
                </a:lnTo>
                <a:lnTo>
                  <a:pt x="2514600" y="2794000"/>
                </a:lnTo>
                <a:cubicBezTo>
                  <a:pt x="2514600" y="2906224"/>
                  <a:pt x="2423624" y="2997200"/>
                  <a:pt x="2311400" y="2997200"/>
                </a:cubicBezTo>
                <a:lnTo>
                  <a:pt x="203200" y="2997200"/>
                </a:lnTo>
                <a:cubicBezTo>
                  <a:pt x="90976" y="2997200"/>
                  <a:pt x="0" y="2906224"/>
                  <a:pt x="0" y="279400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</a:lvl1pPr>
            <a:lvl2pPr>
              <a:buNone/>
            </a:lvl2pPr>
            <a:lvl3pPr>
              <a:buNone/>
            </a:lvl3pPr>
            <a:lvl4pPr>
              <a:buNone/>
            </a:lvl4pPr>
            <a:lvl5pPr>
              <a:buNone/>
            </a:lvl5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 </a:t>
            </a:r>
          </a:p>
        </p:txBody>
      </p:sp>
      <p:sp>
        <p:nvSpPr>
          <p:cNvPr id="1049401" name="图片占位符 20"/>
          <p:cNvSpPr>
            <a:spLocks noGrp="1"/>
          </p:cNvSpPr>
          <p:nvPr>
            <p:ph type="pic" idx="16399" hasCustomPrompt="1"/>
            <p:custDataLst>
              <p:tags r:id="rId14"/>
            </p:custDataLst>
          </p:nvPr>
        </p:nvSpPr>
        <p:spPr>
          <a:xfrm>
            <a:off x="6248400" y="1524000"/>
            <a:ext cx="2514600" cy="1727200"/>
          </a:xfrm>
          <a:custGeom>
            <a:avLst/>
            <a:gdLst>
              <a:gd name="connisteX0" fmla="*/ 0 w 2514600"/>
              <a:gd name="connsiteY0" fmla="*/ 203200 h 1727200"/>
              <a:gd name="connisteX1" fmla="*/ 203200 w 2514600"/>
              <a:gd name="connsiteY1" fmla="*/ 0 h 1727200"/>
              <a:gd name="connisteX2" fmla="*/ 2311400 w 2514600"/>
              <a:gd name="connsiteY2" fmla="*/ 0 h 1727200"/>
              <a:gd name="connisteX3" fmla="*/ 2514600 w 2514600"/>
              <a:gd name="connsiteY3" fmla="*/ 203200 h 1727200"/>
              <a:gd name="connisteX4" fmla="*/ 2514600 w 2514600"/>
              <a:gd name="connsiteY4" fmla="*/ 1727200 h 1727200"/>
              <a:gd name="connisteX5" fmla="*/ 0 w 2514600"/>
              <a:gd name="connsiteY5" fmla="*/ 1727200 h 1727200"/>
              <a:gd name="connisteX6" fmla="*/ 0 w 2514600"/>
              <a:gd name="connsiteY6" fmla="*/ 203200 h 1727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r" b="b"/>
            <a:pathLst>
              <a:path w="2514600" h="17272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2311400" y="0"/>
                </a:lnTo>
                <a:cubicBezTo>
                  <a:pt x="2423624" y="0"/>
                  <a:pt x="2514600" y="90976"/>
                  <a:pt x="2514600" y="203200"/>
                </a:cubicBezTo>
                <a:lnTo>
                  <a:pt x="2514600" y="1727200"/>
                </a:lnTo>
                <a:lnTo>
                  <a:pt x="0" y="1727200"/>
                </a:ln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 </a:t>
            </a:r>
          </a:p>
        </p:txBody>
      </p:sp>
      <p:sp>
        <p:nvSpPr>
          <p:cNvPr id="1049402" name="文本占位符 21"/>
          <p:cNvSpPr>
            <a:spLocks noGrp="1"/>
          </p:cNvSpPr>
          <p:nvPr>
            <p:ph type="body" idx="16390" hasCustomPrompt="1"/>
            <p:custDataLst>
              <p:tags r:id="rId15"/>
            </p:custDataLst>
          </p:nvPr>
        </p:nvSpPr>
        <p:spPr>
          <a:xfrm>
            <a:off x="6553200" y="3556000"/>
            <a:ext cx="1905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项标题</a:t>
            </a:r>
          </a:p>
        </p:txBody>
      </p:sp>
      <p:sp>
        <p:nvSpPr>
          <p:cNvPr id="1049403" name="文本占位符 22"/>
          <p:cNvSpPr>
            <a:spLocks noGrp="1"/>
          </p:cNvSpPr>
          <p:nvPr>
            <p:ph type="body" idx="16391" hasCustomPrompt="1"/>
            <p:custDataLst>
              <p:tags r:id="rId16"/>
            </p:custDataLst>
          </p:nvPr>
        </p:nvSpPr>
        <p:spPr>
          <a:xfrm>
            <a:off x="6553200" y="4114800"/>
            <a:ext cx="19050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单击此处添加项正文</a:t>
            </a:r>
          </a:p>
        </p:txBody>
      </p:sp>
      <p:sp>
        <p:nvSpPr>
          <p:cNvPr id="1049404" name="装饰  3"/>
          <p:cNvSpPr>
            <a:spLocks noGrp="1"/>
          </p:cNvSpPr>
          <p:nvPr>
            <p:ph type="body" idx="16400" hasCustomPrompt="1"/>
            <p:custDataLst>
              <p:tags r:id="rId17"/>
            </p:custDataLst>
          </p:nvPr>
        </p:nvSpPr>
        <p:spPr>
          <a:xfrm>
            <a:off x="9067800" y="3251200"/>
            <a:ext cx="2514600" cy="2997200"/>
          </a:xfrm>
          <a:custGeom>
            <a:avLst/>
            <a:gdLst>
              <a:gd name="connisteX0" fmla="*/ 0 w 2514600"/>
              <a:gd name="connsiteY0" fmla="*/ 0 h 2997200"/>
              <a:gd name="connisteX1" fmla="*/ 2514600 w 2514600"/>
              <a:gd name="connsiteY1" fmla="*/ 0 h 2997200"/>
              <a:gd name="connisteX2" fmla="*/ 2514600 w 2514600"/>
              <a:gd name="connsiteY2" fmla="*/ 2794000 h 2997200"/>
              <a:gd name="connisteX3" fmla="*/ 2311400 w 2514600"/>
              <a:gd name="connsiteY3" fmla="*/ 2997200 h 2997200"/>
              <a:gd name="connisteX4" fmla="*/ 203200 w 2514600"/>
              <a:gd name="connsiteY4" fmla="*/ 2997200 h 2997200"/>
              <a:gd name="connisteX5" fmla="*/ 0 w 2514600"/>
              <a:gd name="connsiteY5" fmla="*/ 2794000 h 2997200"/>
              <a:gd name="connisteX6" fmla="*/ 0 w 2514600"/>
              <a:gd name="connsiteY6" fmla="*/ 0 h 2997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r" b="b"/>
            <a:pathLst>
              <a:path w="2514600" h="2997200">
                <a:moveTo>
                  <a:pt x="0" y="0"/>
                </a:moveTo>
                <a:lnTo>
                  <a:pt x="2514600" y="0"/>
                </a:lnTo>
                <a:lnTo>
                  <a:pt x="2514600" y="2794000"/>
                </a:lnTo>
                <a:cubicBezTo>
                  <a:pt x="2514600" y="2906224"/>
                  <a:pt x="2423624" y="2997200"/>
                  <a:pt x="2311400" y="2997200"/>
                </a:cubicBezTo>
                <a:lnTo>
                  <a:pt x="203200" y="2997200"/>
                </a:lnTo>
                <a:cubicBezTo>
                  <a:pt x="90976" y="2997200"/>
                  <a:pt x="0" y="2906224"/>
                  <a:pt x="0" y="279400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</a:lvl1pPr>
            <a:lvl2pPr>
              <a:buNone/>
            </a:lvl2pPr>
            <a:lvl3pPr>
              <a:buNone/>
            </a:lvl3pPr>
            <a:lvl4pPr>
              <a:buNone/>
            </a:lvl4pPr>
            <a:lvl5pPr>
              <a:buNone/>
            </a:lvl5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 </a:t>
            </a:r>
          </a:p>
        </p:txBody>
      </p:sp>
      <p:sp>
        <p:nvSpPr>
          <p:cNvPr id="1049405" name="图片占位符 24"/>
          <p:cNvSpPr>
            <a:spLocks noGrp="1"/>
          </p:cNvSpPr>
          <p:nvPr>
            <p:ph type="pic" idx="16401" hasCustomPrompt="1"/>
            <p:custDataLst>
              <p:tags r:id="rId18"/>
            </p:custDataLst>
          </p:nvPr>
        </p:nvSpPr>
        <p:spPr>
          <a:xfrm>
            <a:off x="9067800" y="1524000"/>
            <a:ext cx="2514600" cy="1727200"/>
          </a:xfrm>
          <a:custGeom>
            <a:avLst/>
            <a:gdLst>
              <a:gd name="connisteX0" fmla="*/ 0 w 2514600"/>
              <a:gd name="connsiteY0" fmla="*/ 203200 h 1727200"/>
              <a:gd name="connisteX1" fmla="*/ 203200 w 2514600"/>
              <a:gd name="connsiteY1" fmla="*/ 0 h 1727200"/>
              <a:gd name="connisteX2" fmla="*/ 2311400 w 2514600"/>
              <a:gd name="connsiteY2" fmla="*/ 0 h 1727200"/>
              <a:gd name="connisteX3" fmla="*/ 2514600 w 2514600"/>
              <a:gd name="connsiteY3" fmla="*/ 203200 h 1727200"/>
              <a:gd name="connisteX4" fmla="*/ 2514600 w 2514600"/>
              <a:gd name="connsiteY4" fmla="*/ 1727200 h 1727200"/>
              <a:gd name="connisteX5" fmla="*/ 0 w 2514600"/>
              <a:gd name="connsiteY5" fmla="*/ 1727200 h 1727200"/>
              <a:gd name="connisteX6" fmla="*/ 0 w 2514600"/>
              <a:gd name="connsiteY6" fmla="*/ 203200 h 1727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r" b="b"/>
            <a:pathLst>
              <a:path w="2514600" h="17272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2311400" y="0"/>
                </a:lnTo>
                <a:cubicBezTo>
                  <a:pt x="2423624" y="0"/>
                  <a:pt x="2514600" y="90976"/>
                  <a:pt x="2514600" y="203200"/>
                </a:cubicBezTo>
                <a:lnTo>
                  <a:pt x="2514600" y="1727200"/>
                </a:lnTo>
                <a:lnTo>
                  <a:pt x="0" y="1727200"/>
                </a:ln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 </a:t>
            </a:r>
          </a:p>
        </p:txBody>
      </p:sp>
      <p:sp>
        <p:nvSpPr>
          <p:cNvPr id="1049406" name="文本占位符 25"/>
          <p:cNvSpPr>
            <a:spLocks noGrp="1"/>
          </p:cNvSpPr>
          <p:nvPr>
            <p:ph type="body" idx="16392" hasCustomPrompt="1"/>
            <p:custDataLst>
              <p:tags r:id="rId19"/>
            </p:custDataLst>
          </p:nvPr>
        </p:nvSpPr>
        <p:spPr>
          <a:xfrm>
            <a:off x="9372600" y="3556000"/>
            <a:ext cx="1905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项标题</a:t>
            </a:r>
          </a:p>
        </p:txBody>
      </p:sp>
      <p:sp>
        <p:nvSpPr>
          <p:cNvPr id="1049407" name="文本占位符 26"/>
          <p:cNvSpPr>
            <a:spLocks noGrp="1"/>
          </p:cNvSpPr>
          <p:nvPr>
            <p:ph type="body" idx="16393" hasCustomPrompt="1"/>
            <p:custDataLst>
              <p:tags r:id="rId20"/>
            </p:custDataLst>
          </p:nvPr>
        </p:nvSpPr>
        <p:spPr>
          <a:xfrm>
            <a:off x="9372600" y="4114800"/>
            <a:ext cx="19050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单击此处添加项正文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2_17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728" name="日期占位符 7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2025/11/19</a:t>
            </a:fld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1049729" name="页脚占位符 8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1049730" name="灯片编号占位符 9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‹#›</a:t>
            </a:fld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1049731" name="标题 10"/>
          <p:cNvSpPr>
            <a:spLocks noGrp="1"/>
          </p:cNvSpPr>
          <p:nvPr>
            <p:ph type="ctrTitle" idx="16385" hasCustomPrompt="1"/>
            <p:custDataLst>
              <p:tags r:id="rId4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>
                <a:latin typeface="MiSans DemiBold" charset="0"/>
                <a:ea typeface="MiSans Medium" panose="00000600000000000000" charset="-122"/>
              </a:rPr>
              <a:t>单击此处添加标题</a:t>
            </a:r>
          </a:p>
        </p:txBody>
      </p:sp>
      <p:sp>
        <p:nvSpPr>
          <p:cNvPr id="1049732" name="装饰  1"/>
          <p:cNvSpPr>
            <a:spLocks noGrp="1"/>
          </p:cNvSpPr>
          <p:nvPr>
            <p:ph type="body" idx="16392" hasCustomPrompt="1"/>
            <p:custDataLst>
              <p:tags r:id="rId5"/>
            </p:custDataLst>
          </p:nvPr>
        </p:nvSpPr>
        <p:spPr>
          <a:xfrm>
            <a:off x="609600" y="3556000"/>
            <a:ext cx="3454400" cy="2692400"/>
          </a:xfrm>
          <a:custGeom>
            <a:avLst/>
            <a:gdLst>
              <a:gd name="connisteX0" fmla="*/ 0 w 3454400"/>
              <a:gd name="connsiteY0" fmla="*/ 0 h 2692400"/>
              <a:gd name="connisteX1" fmla="*/ 3454400 w 3454400"/>
              <a:gd name="connsiteY1" fmla="*/ 0 h 2692400"/>
              <a:gd name="connisteX2" fmla="*/ 3454400 w 3454400"/>
              <a:gd name="connsiteY2" fmla="*/ 2489200 h 2692400"/>
              <a:gd name="connisteX3" fmla="*/ 3251200 w 3454400"/>
              <a:gd name="connsiteY3" fmla="*/ 2692400 h 2692400"/>
              <a:gd name="connisteX4" fmla="*/ 203200 w 3454400"/>
              <a:gd name="connsiteY4" fmla="*/ 2692400 h 2692400"/>
              <a:gd name="connisteX5" fmla="*/ 0 w 3454400"/>
              <a:gd name="connsiteY5" fmla="*/ 2489200 h 2692400"/>
              <a:gd name="connisteX6" fmla="*/ 0 w 3454400"/>
              <a:gd name="connsiteY6" fmla="*/ 0 h 2692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r" b="b"/>
            <a:pathLst>
              <a:path w="3454400" h="2692400">
                <a:moveTo>
                  <a:pt x="0" y="0"/>
                </a:moveTo>
                <a:lnTo>
                  <a:pt x="3454400" y="0"/>
                </a:lnTo>
                <a:lnTo>
                  <a:pt x="3454400" y="2489200"/>
                </a:lnTo>
                <a:cubicBezTo>
                  <a:pt x="3454400" y="2601424"/>
                  <a:pt x="3363424" y="2692400"/>
                  <a:pt x="3251200" y="2692400"/>
                </a:cubicBezTo>
                <a:lnTo>
                  <a:pt x="203200" y="2692400"/>
                </a:lnTo>
                <a:cubicBezTo>
                  <a:pt x="90976" y="2692400"/>
                  <a:pt x="0" y="2601424"/>
                  <a:pt x="0" y="248920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</a:lvl1pPr>
            <a:lvl2pPr>
              <a:buNone/>
            </a:lvl2pPr>
            <a:lvl3pPr>
              <a:buNone/>
            </a:lvl3pPr>
            <a:lvl4pPr>
              <a:buNone/>
            </a:lvl4pPr>
            <a:lvl5pPr>
              <a:buNone/>
            </a:lvl5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 </a:t>
            </a:r>
          </a:p>
        </p:txBody>
      </p:sp>
      <p:sp>
        <p:nvSpPr>
          <p:cNvPr id="1049733" name="图片占位符 12"/>
          <p:cNvSpPr>
            <a:spLocks noGrp="1"/>
          </p:cNvSpPr>
          <p:nvPr>
            <p:ph type="pic" idx="16393" hasCustomPrompt="1"/>
            <p:custDataLst>
              <p:tags r:id="rId6"/>
            </p:custDataLst>
          </p:nvPr>
        </p:nvSpPr>
        <p:spPr>
          <a:xfrm>
            <a:off x="609600" y="1524000"/>
            <a:ext cx="3454400" cy="2032000"/>
          </a:xfrm>
          <a:custGeom>
            <a:avLst/>
            <a:gdLst>
              <a:gd name="connisteX0" fmla="*/ 0 w 3454400"/>
              <a:gd name="connsiteY0" fmla="*/ 203200 h 2032000"/>
              <a:gd name="connisteX1" fmla="*/ 203200 w 3454400"/>
              <a:gd name="connsiteY1" fmla="*/ 0 h 2032000"/>
              <a:gd name="connisteX2" fmla="*/ 3251200 w 3454400"/>
              <a:gd name="connsiteY2" fmla="*/ 0 h 2032000"/>
              <a:gd name="connisteX3" fmla="*/ 3454400 w 3454400"/>
              <a:gd name="connsiteY3" fmla="*/ 203200 h 2032000"/>
              <a:gd name="connisteX4" fmla="*/ 3454400 w 3454400"/>
              <a:gd name="connsiteY4" fmla="*/ 2032000 h 2032000"/>
              <a:gd name="connisteX5" fmla="*/ 0 w 3454400"/>
              <a:gd name="connsiteY5" fmla="*/ 2032000 h 2032000"/>
              <a:gd name="connisteX6" fmla="*/ 0 w 3454400"/>
              <a:gd name="connsiteY6" fmla="*/ 203200 h 203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r" b="b"/>
            <a:pathLst>
              <a:path w="3454400" h="20320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2032000"/>
                </a:lnTo>
                <a:lnTo>
                  <a:pt x="0" y="2032000"/>
                </a:ln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 </a:t>
            </a:r>
          </a:p>
        </p:txBody>
      </p:sp>
      <p:sp>
        <p:nvSpPr>
          <p:cNvPr id="1049734" name="文本占位符 13"/>
          <p:cNvSpPr>
            <a:spLocks noGrp="1"/>
          </p:cNvSpPr>
          <p:nvPr>
            <p:ph type="body" idx="16386" hasCustomPrompt="1"/>
            <p:custDataLst>
              <p:tags r:id="rId7"/>
            </p:custDataLst>
          </p:nvPr>
        </p:nvSpPr>
        <p:spPr>
          <a:xfrm>
            <a:off x="914400" y="3860800"/>
            <a:ext cx="2844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单击添加项标题</a:t>
            </a:r>
          </a:p>
        </p:txBody>
      </p:sp>
      <p:sp>
        <p:nvSpPr>
          <p:cNvPr id="1049735" name="文本占位符 14"/>
          <p:cNvSpPr>
            <a:spLocks noGrp="1"/>
          </p:cNvSpPr>
          <p:nvPr>
            <p:ph type="body" idx="16387" hasCustomPrompt="1"/>
            <p:custDataLst>
              <p:tags r:id="rId8"/>
            </p:custDataLst>
          </p:nvPr>
        </p:nvSpPr>
        <p:spPr>
          <a:xfrm>
            <a:off x="914400" y="4419600"/>
            <a:ext cx="2844800" cy="15240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单击此处添加项正文</a:t>
            </a:r>
          </a:p>
        </p:txBody>
      </p:sp>
      <p:sp>
        <p:nvSpPr>
          <p:cNvPr id="1049736" name="装饰  5"/>
          <p:cNvSpPr>
            <a:spLocks noGrp="1"/>
          </p:cNvSpPr>
          <p:nvPr>
            <p:ph type="body" idx="16394" hasCustomPrompt="1"/>
            <p:custDataLst>
              <p:tags r:id="rId9"/>
            </p:custDataLst>
          </p:nvPr>
        </p:nvSpPr>
        <p:spPr>
          <a:xfrm>
            <a:off x="4368800" y="3556000"/>
            <a:ext cx="3454400" cy="2692400"/>
          </a:xfrm>
          <a:custGeom>
            <a:avLst/>
            <a:gdLst>
              <a:gd name="connisteX0" fmla="*/ 0 w 3454400"/>
              <a:gd name="connsiteY0" fmla="*/ 0 h 2692400"/>
              <a:gd name="connisteX1" fmla="*/ 3454400 w 3454400"/>
              <a:gd name="connsiteY1" fmla="*/ 0 h 2692400"/>
              <a:gd name="connisteX2" fmla="*/ 3454400 w 3454400"/>
              <a:gd name="connsiteY2" fmla="*/ 2489200 h 2692400"/>
              <a:gd name="connisteX3" fmla="*/ 3251200 w 3454400"/>
              <a:gd name="connsiteY3" fmla="*/ 2692400 h 2692400"/>
              <a:gd name="connisteX4" fmla="*/ 203200 w 3454400"/>
              <a:gd name="connsiteY4" fmla="*/ 2692400 h 2692400"/>
              <a:gd name="connisteX5" fmla="*/ 0 w 3454400"/>
              <a:gd name="connsiteY5" fmla="*/ 2489200 h 2692400"/>
              <a:gd name="connisteX6" fmla="*/ 0 w 3454400"/>
              <a:gd name="connsiteY6" fmla="*/ 0 h 2692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r" b="b"/>
            <a:pathLst>
              <a:path w="3454400" h="2692400">
                <a:moveTo>
                  <a:pt x="0" y="0"/>
                </a:moveTo>
                <a:lnTo>
                  <a:pt x="3454400" y="0"/>
                </a:lnTo>
                <a:lnTo>
                  <a:pt x="3454400" y="2489200"/>
                </a:lnTo>
                <a:cubicBezTo>
                  <a:pt x="3454400" y="2601424"/>
                  <a:pt x="3363424" y="2692400"/>
                  <a:pt x="3251200" y="2692400"/>
                </a:cubicBezTo>
                <a:lnTo>
                  <a:pt x="203200" y="2692400"/>
                </a:lnTo>
                <a:cubicBezTo>
                  <a:pt x="90976" y="2692400"/>
                  <a:pt x="0" y="2601424"/>
                  <a:pt x="0" y="248920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</a:lvl1pPr>
            <a:lvl2pPr>
              <a:buNone/>
            </a:lvl2pPr>
            <a:lvl3pPr>
              <a:buNone/>
            </a:lvl3pPr>
            <a:lvl4pPr>
              <a:buNone/>
            </a:lvl4pPr>
            <a:lvl5pPr>
              <a:buNone/>
            </a:lvl5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 </a:t>
            </a:r>
          </a:p>
        </p:txBody>
      </p:sp>
      <p:sp>
        <p:nvSpPr>
          <p:cNvPr id="1049737" name="图片占位符 16"/>
          <p:cNvSpPr>
            <a:spLocks noGrp="1"/>
          </p:cNvSpPr>
          <p:nvPr>
            <p:ph type="pic" idx="16395" hasCustomPrompt="1"/>
            <p:custDataLst>
              <p:tags r:id="rId10"/>
            </p:custDataLst>
          </p:nvPr>
        </p:nvSpPr>
        <p:spPr>
          <a:xfrm>
            <a:off x="4368800" y="1524000"/>
            <a:ext cx="3454400" cy="2032000"/>
          </a:xfrm>
          <a:custGeom>
            <a:avLst/>
            <a:gdLst>
              <a:gd name="connisteX0" fmla="*/ 0 w 3454400"/>
              <a:gd name="connsiteY0" fmla="*/ 203200 h 2032000"/>
              <a:gd name="connisteX1" fmla="*/ 203200 w 3454400"/>
              <a:gd name="connsiteY1" fmla="*/ 0 h 2032000"/>
              <a:gd name="connisteX2" fmla="*/ 3251200 w 3454400"/>
              <a:gd name="connsiteY2" fmla="*/ 0 h 2032000"/>
              <a:gd name="connisteX3" fmla="*/ 3454400 w 3454400"/>
              <a:gd name="connsiteY3" fmla="*/ 203200 h 2032000"/>
              <a:gd name="connisteX4" fmla="*/ 3454400 w 3454400"/>
              <a:gd name="connsiteY4" fmla="*/ 2032000 h 2032000"/>
              <a:gd name="connisteX5" fmla="*/ 0 w 3454400"/>
              <a:gd name="connsiteY5" fmla="*/ 2032000 h 2032000"/>
              <a:gd name="connisteX6" fmla="*/ 0 w 3454400"/>
              <a:gd name="connsiteY6" fmla="*/ 203200 h 203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r" b="b"/>
            <a:pathLst>
              <a:path w="3454400" h="20320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2032000"/>
                </a:lnTo>
                <a:lnTo>
                  <a:pt x="0" y="2032000"/>
                </a:ln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 </a:t>
            </a:r>
          </a:p>
        </p:txBody>
      </p:sp>
      <p:sp>
        <p:nvSpPr>
          <p:cNvPr id="1049738" name="文本占位符 17"/>
          <p:cNvSpPr>
            <a:spLocks noGrp="1"/>
          </p:cNvSpPr>
          <p:nvPr>
            <p:ph type="body" idx="16388" hasCustomPrompt="1"/>
            <p:custDataLst>
              <p:tags r:id="rId11"/>
            </p:custDataLst>
          </p:nvPr>
        </p:nvSpPr>
        <p:spPr>
          <a:xfrm>
            <a:off x="4673600" y="3860800"/>
            <a:ext cx="2844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单击添加项标题</a:t>
            </a:r>
          </a:p>
        </p:txBody>
      </p:sp>
      <p:sp>
        <p:nvSpPr>
          <p:cNvPr id="1049739" name="文本占位符 18"/>
          <p:cNvSpPr>
            <a:spLocks noGrp="1"/>
          </p:cNvSpPr>
          <p:nvPr>
            <p:ph type="body" idx="16389" hasCustomPrompt="1"/>
            <p:custDataLst>
              <p:tags r:id="rId12"/>
            </p:custDataLst>
          </p:nvPr>
        </p:nvSpPr>
        <p:spPr>
          <a:xfrm>
            <a:off x="4673600" y="4419600"/>
            <a:ext cx="2844800" cy="15240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单击此处添加项正文</a:t>
            </a:r>
          </a:p>
        </p:txBody>
      </p:sp>
      <p:sp>
        <p:nvSpPr>
          <p:cNvPr id="1049740" name="装饰  9"/>
          <p:cNvSpPr>
            <a:spLocks noGrp="1"/>
          </p:cNvSpPr>
          <p:nvPr>
            <p:ph type="body" idx="16396" hasCustomPrompt="1"/>
            <p:custDataLst>
              <p:tags r:id="rId13"/>
            </p:custDataLst>
          </p:nvPr>
        </p:nvSpPr>
        <p:spPr>
          <a:xfrm>
            <a:off x="8128000" y="3556000"/>
            <a:ext cx="3454400" cy="2692400"/>
          </a:xfrm>
          <a:custGeom>
            <a:avLst/>
            <a:gdLst>
              <a:gd name="connisteX0" fmla="*/ 0 w 3454400"/>
              <a:gd name="connsiteY0" fmla="*/ 0 h 2692400"/>
              <a:gd name="connisteX1" fmla="*/ 3454400 w 3454400"/>
              <a:gd name="connsiteY1" fmla="*/ 0 h 2692400"/>
              <a:gd name="connisteX2" fmla="*/ 3454400 w 3454400"/>
              <a:gd name="connsiteY2" fmla="*/ 2489200 h 2692400"/>
              <a:gd name="connisteX3" fmla="*/ 3251200 w 3454400"/>
              <a:gd name="connsiteY3" fmla="*/ 2692400 h 2692400"/>
              <a:gd name="connisteX4" fmla="*/ 203200 w 3454400"/>
              <a:gd name="connsiteY4" fmla="*/ 2692400 h 2692400"/>
              <a:gd name="connisteX5" fmla="*/ 0 w 3454400"/>
              <a:gd name="connsiteY5" fmla="*/ 2489200 h 2692400"/>
              <a:gd name="connisteX6" fmla="*/ 0 w 3454400"/>
              <a:gd name="connsiteY6" fmla="*/ 0 h 2692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r" b="b"/>
            <a:pathLst>
              <a:path w="3454400" h="2692400">
                <a:moveTo>
                  <a:pt x="0" y="0"/>
                </a:moveTo>
                <a:lnTo>
                  <a:pt x="3454400" y="0"/>
                </a:lnTo>
                <a:lnTo>
                  <a:pt x="3454400" y="2489200"/>
                </a:lnTo>
                <a:cubicBezTo>
                  <a:pt x="3454400" y="2601424"/>
                  <a:pt x="3363424" y="2692400"/>
                  <a:pt x="3251200" y="2692400"/>
                </a:cubicBezTo>
                <a:lnTo>
                  <a:pt x="203200" y="2692400"/>
                </a:lnTo>
                <a:cubicBezTo>
                  <a:pt x="90976" y="2692400"/>
                  <a:pt x="0" y="2601424"/>
                  <a:pt x="0" y="248920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</a:lvl1pPr>
            <a:lvl2pPr>
              <a:buNone/>
            </a:lvl2pPr>
            <a:lvl3pPr>
              <a:buNone/>
            </a:lvl3pPr>
            <a:lvl4pPr>
              <a:buNone/>
            </a:lvl4pPr>
            <a:lvl5pPr>
              <a:buNone/>
            </a:lvl5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 </a:t>
            </a:r>
          </a:p>
        </p:txBody>
      </p:sp>
      <p:sp>
        <p:nvSpPr>
          <p:cNvPr id="1049741" name="图片占位符 20"/>
          <p:cNvSpPr>
            <a:spLocks noGrp="1"/>
          </p:cNvSpPr>
          <p:nvPr>
            <p:ph type="pic" idx="16397" hasCustomPrompt="1"/>
            <p:custDataLst>
              <p:tags r:id="rId14"/>
            </p:custDataLst>
          </p:nvPr>
        </p:nvSpPr>
        <p:spPr>
          <a:xfrm>
            <a:off x="8128000" y="1524000"/>
            <a:ext cx="3454400" cy="2032000"/>
          </a:xfrm>
          <a:custGeom>
            <a:avLst/>
            <a:gdLst>
              <a:gd name="connisteX0" fmla="*/ 0 w 3454400"/>
              <a:gd name="connsiteY0" fmla="*/ 203200 h 2032000"/>
              <a:gd name="connisteX1" fmla="*/ 203200 w 3454400"/>
              <a:gd name="connsiteY1" fmla="*/ 0 h 2032000"/>
              <a:gd name="connisteX2" fmla="*/ 3251200 w 3454400"/>
              <a:gd name="connsiteY2" fmla="*/ 0 h 2032000"/>
              <a:gd name="connisteX3" fmla="*/ 3454400 w 3454400"/>
              <a:gd name="connsiteY3" fmla="*/ 203200 h 2032000"/>
              <a:gd name="connisteX4" fmla="*/ 3454400 w 3454400"/>
              <a:gd name="connsiteY4" fmla="*/ 2032000 h 2032000"/>
              <a:gd name="connisteX5" fmla="*/ 0 w 3454400"/>
              <a:gd name="connsiteY5" fmla="*/ 2032000 h 2032000"/>
              <a:gd name="connisteX6" fmla="*/ 0 w 3454400"/>
              <a:gd name="connsiteY6" fmla="*/ 203200 h 203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r" b="b"/>
            <a:pathLst>
              <a:path w="3454400" h="20320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2032000"/>
                </a:lnTo>
                <a:lnTo>
                  <a:pt x="0" y="2032000"/>
                </a:ln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 </a:t>
            </a:r>
          </a:p>
        </p:txBody>
      </p:sp>
      <p:sp>
        <p:nvSpPr>
          <p:cNvPr id="1049742" name="文本占位符 21"/>
          <p:cNvSpPr>
            <a:spLocks noGrp="1"/>
          </p:cNvSpPr>
          <p:nvPr>
            <p:ph type="body" idx="16390" hasCustomPrompt="1"/>
            <p:custDataLst>
              <p:tags r:id="rId15"/>
            </p:custDataLst>
          </p:nvPr>
        </p:nvSpPr>
        <p:spPr>
          <a:xfrm>
            <a:off x="8432800" y="3860800"/>
            <a:ext cx="2844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单击添加项标题</a:t>
            </a:r>
          </a:p>
        </p:txBody>
      </p:sp>
      <p:sp>
        <p:nvSpPr>
          <p:cNvPr id="1049743" name="文本占位符 22"/>
          <p:cNvSpPr>
            <a:spLocks noGrp="1"/>
          </p:cNvSpPr>
          <p:nvPr>
            <p:ph type="body" idx="16391" hasCustomPrompt="1"/>
            <p:custDataLst>
              <p:tags r:id="rId16"/>
            </p:custDataLst>
          </p:nvPr>
        </p:nvSpPr>
        <p:spPr>
          <a:xfrm>
            <a:off x="8432800" y="4419600"/>
            <a:ext cx="2844800" cy="15240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单击此处添加项正文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42_34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560" name="日期占位符 7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2025/11/19</a:t>
            </a:fld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1049561" name="页脚占位符 8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1049562" name="灯片编号占位符 9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‹#›</a:t>
            </a:fld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1049563" name="标题 10"/>
          <p:cNvSpPr>
            <a:spLocks noGrp="1"/>
          </p:cNvSpPr>
          <p:nvPr>
            <p:ph type="ctrTitle" idx="16385" hasCustomPrompt="1"/>
            <p:custDataLst>
              <p:tags r:id="rId4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>
                <a:latin typeface="MiSans DemiBold" charset="0"/>
                <a:ea typeface="MiSans Medium" panose="00000600000000000000" charset="-122"/>
              </a:rPr>
              <a:t>单击此处添加标题</a:t>
            </a:r>
          </a:p>
        </p:txBody>
      </p:sp>
      <p:sp>
        <p:nvSpPr>
          <p:cNvPr id="1049564" name="内容占位符 11"/>
          <p:cNvSpPr>
            <a:spLocks noGrp="1"/>
          </p:cNvSpPr>
          <p:nvPr>
            <p:ph idx="16396" hasCustomPrompt="1"/>
            <p:custDataLst>
              <p:tags r:id="rId5"/>
            </p:custDataLst>
          </p:nvPr>
        </p:nvSpPr>
        <p:spPr>
          <a:xfrm>
            <a:off x="609600" y="1524000"/>
            <a:ext cx="10972800" cy="2133600"/>
          </a:xfrm>
          <a:custGeom>
            <a:avLst/>
            <a:gdLst>
              <a:gd name="connisteX0" fmla="*/ 0 w 10972800"/>
              <a:gd name="connsiteY0" fmla="*/ 203200 h 2133600"/>
              <a:gd name="connisteX1" fmla="*/ 203200 w 10972800"/>
              <a:gd name="connsiteY1" fmla="*/ 0 h 2133600"/>
              <a:gd name="connisteX2" fmla="*/ 10769600 w 10972800"/>
              <a:gd name="connsiteY2" fmla="*/ 0 h 2133600"/>
              <a:gd name="connisteX3" fmla="*/ 10972800 w 10972800"/>
              <a:gd name="connsiteY3" fmla="*/ 203200 h 2133600"/>
              <a:gd name="connisteX4" fmla="*/ 10972800 w 10972800"/>
              <a:gd name="connsiteY4" fmla="*/ 1930400 h 2133600"/>
              <a:gd name="connisteX5" fmla="*/ 10769600 w 10972800"/>
              <a:gd name="connsiteY5" fmla="*/ 2133600 h 2133600"/>
              <a:gd name="connisteX6" fmla="*/ 203200 w 10972800"/>
              <a:gd name="connsiteY6" fmla="*/ 2133600 h 2133600"/>
              <a:gd name="connisteX7" fmla="*/ 0 w 10972800"/>
              <a:gd name="connsiteY7" fmla="*/ 1930400 h 2133600"/>
              <a:gd name="connisteX8" fmla="*/ 0 w 10972800"/>
              <a:gd name="connsiteY8" fmla="*/ 203200 h 2133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r" b="b"/>
            <a:pathLst>
              <a:path w="10972800" h="21336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10769600" y="0"/>
                </a:lnTo>
                <a:cubicBezTo>
                  <a:pt x="10881824" y="0"/>
                  <a:pt x="10972800" y="90976"/>
                  <a:pt x="10972800" y="203200"/>
                </a:cubicBezTo>
                <a:lnTo>
                  <a:pt x="10972800" y="1930400"/>
                </a:lnTo>
                <a:cubicBezTo>
                  <a:pt x="10972800" y="2042624"/>
                  <a:pt x="10881824" y="2133600"/>
                  <a:pt x="10769600" y="2133600"/>
                </a:cubicBezTo>
                <a:lnTo>
                  <a:pt x="203200" y="2133600"/>
                </a:lnTo>
                <a:cubicBezTo>
                  <a:pt x="90976" y="2133600"/>
                  <a:pt x="0" y="2042624"/>
                  <a:pt x="0" y="19304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</a:lvl1pPr>
            <a:lvl2pPr>
              <a:buNone/>
            </a:lvl2pPr>
            <a:lvl3pPr>
              <a:buNone/>
            </a:lvl3pPr>
            <a:lvl4pPr>
              <a:buNone/>
            </a:lvl4pPr>
            <a:lvl5pPr>
              <a:buNone/>
            </a:lvl5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 </a:t>
            </a:r>
          </a:p>
        </p:txBody>
      </p:sp>
      <p:sp>
        <p:nvSpPr>
          <p:cNvPr id="1049565" name="装饰  2"/>
          <p:cNvSpPr>
            <a:spLocks noGrp="1"/>
          </p:cNvSpPr>
          <p:nvPr>
            <p:ph type="body" idx="16397" hasCustomPrompt="1"/>
            <p:custDataLst>
              <p:tags r:id="rId6"/>
            </p:custDataLst>
          </p:nvPr>
        </p:nvSpPr>
        <p:spPr>
          <a:xfrm>
            <a:off x="609600" y="4114800"/>
            <a:ext cx="50800" cy="2133600"/>
          </a:xfrm>
          <a:custGeom>
            <a:avLst/>
            <a:gdLst>
              <a:gd name="connisteX0" fmla="*/ 0 w 50800"/>
              <a:gd name="connsiteY0" fmla="*/ 25400 h 2133600"/>
              <a:gd name="connisteX1" fmla="*/ 25400 w 50800"/>
              <a:gd name="connsiteY1" fmla="*/ 0 h 2133600"/>
              <a:gd name="connisteX2" fmla="*/ 25400 w 50800"/>
              <a:gd name="connsiteY2" fmla="*/ 0 h 2133600"/>
              <a:gd name="connisteX3" fmla="*/ 50800 w 50800"/>
              <a:gd name="connsiteY3" fmla="*/ 25400 h 2133600"/>
              <a:gd name="connisteX4" fmla="*/ 50800 w 50800"/>
              <a:gd name="connsiteY4" fmla="*/ 2108200 h 2133600"/>
              <a:gd name="connisteX5" fmla="*/ 25400 w 50800"/>
              <a:gd name="connsiteY5" fmla="*/ 2133600 h 2133600"/>
              <a:gd name="connisteX6" fmla="*/ 25400 w 50800"/>
              <a:gd name="connsiteY6" fmla="*/ 2133600 h 2133600"/>
              <a:gd name="connisteX7" fmla="*/ 0 w 50800"/>
              <a:gd name="connsiteY7" fmla="*/ 2108200 h 2133600"/>
              <a:gd name="connisteX8" fmla="*/ 0 w 50800"/>
              <a:gd name="connsiteY8" fmla="*/ 25400 h 2133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r" b="b"/>
            <a:pathLst>
              <a:path w="50800" h="21336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2108200"/>
                </a:lnTo>
                <a:cubicBezTo>
                  <a:pt x="50800" y="2122228"/>
                  <a:pt x="39428" y="2133600"/>
                  <a:pt x="25400" y="2133600"/>
                </a:cubicBezTo>
                <a:lnTo>
                  <a:pt x="25400" y="2133600"/>
                </a:lnTo>
                <a:cubicBezTo>
                  <a:pt x="11372" y="2133600"/>
                  <a:pt x="0" y="2122228"/>
                  <a:pt x="0" y="21082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</a:lvl1pPr>
            <a:lvl2pPr>
              <a:buNone/>
            </a:lvl2pPr>
            <a:lvl3pPr>
              <a:buNone/>
            </a:lvl3pPr>
            <a:lvl4pPr>
              <a:buNone/>
            </a:lvl4pPr>
            <a:lvl5pPr>
              <a:buNone/>
            </a:lvl5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 </a:t>
            </a:r>
          </a:p>
        </p:txBody>
      </p:sp>
      <p:sp>
        <p:nvSpPr>
          <p:cNvPr id="1049566" name="文本占位符 13"/>
          <p:cNvSpPr>
            <a:spLocks noGrp="1"/>
          </p:cNvSpPr>
          <p:nvPr>
            <p:ph type="body" idx="16386" hasCustomPrompt="1"/>
            <p:custDataLst>
              <p:tags r:id="rId7"/>
            </p:custDataLst>
          </p:nvPr>
        </p:nvSpPr>
        <p:spPr>
          <a:xfrm>
            <a:off x="762000" y="4114800"/>
            <a:ext cx="1676400" cy="812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单击此处添加项标题</a:t>
            </a:r>
          </a:p>
        </p:txBody>
      </p:sp>
      <p:sp>
        <p:nvSpPr>
          <p:cNvPr id="1049567" name="文本占位符 14"/>
          <p:cNvSpPr>
            <a:spLocks noGrp="1"/>
          </p:cNvSpPr>
          <p:nvPr>
            <p:ph type="body" idx="16387" hasCustomPrompt="1"/>
            <p:custDataLst>
              <p:tags r:id="rId8"/>
            </p:custDataLst>
          </p:nvPr>
        </p:nvSpPr>
        <p:spPr>
          <a:xfrm>
            <a:off x="762000" y="5029200"/>
            <a:ext cx="16764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单击此处添加项正文</a:t>
            </a:r>
          </a:p>
        </p:txBody>
      </p:sp>
      <p:sp>
        <p:nvSpPr>
          <p:cNvPr id="1049568" name="装饰  5"/>
          <p:cNvSpPr>
            <a:spLocks noGrp="1"/>
          </p:cNvSpPr>
          <p:nvPr>
            <p:ph type="body" idx="16398" hasCustomPrompt="1"/>
            <p:custDataLst>
              <p:tags r:id="rId9"/>
            </p:custDataLst>
          </p:nvPr>
        </p:nvSpPr>
        <p:spPr>
          <a:xfrm>
            <a:off x="2895600" y="4114800"/>
            <a:ext cx="50800" cy="2133600"/>
          </a:xfrm>
          <a:custGeom>
            <a:avLst/>
            <a:gdLst>
              <a:gd name="connisteX0" fmla="*/ 0 w 50800"/>
              <a:gd name="connsiteY0" fmla="*/ 25400 h 2133600"/>
              <a:gd name="connisteX1" fmla="*/ 25400 w 50800"/>
              <a:gd name="connsiteY1" fmla="*/ 0 h 2133600"/>
              <a:gd name="connisteX2" fmla="*/ 25400 w 50800"/>
              <a:gd name="connsiteY2" fmla="*/ 0 h 2133600"/>
              <a:gd name="connisteX3" fmla="*/ 50800 w 50800"/>
              <a:gd name="connsiteY3" fmla="*/ 25400 h 2133600"/>
              <a:gd name="connisteX4" fmla="*/ 50800 w 50800"/>
              <a:gd name="connsiteY4" fmla="*/ 2108200 h 2133600"/>
              <a:gd name="connisteX5" fmla="*/ 25400 w 50800"/>
              <a:gd name="connsiteY5" fmla="*/ 2133600 h 2133600"/>
              <a:gd name="connisteX6" fmla="*/ 25400 w 50800"/>
              <a:gd name="connsiteY6" fmla="*/ 2133600 h 2133600"/>
              <a:gd name="connisteX7" fmla="*/ 0 w 50800"/>
              <a:gd name="connsiteY7" fmla="*/ 2108200 h 2133600"/>
              <a:gd name="connisteX8" fmla="*/ 0 w 50800"/>
              <a:gd name="connsiteY8" fmla="*/ 25400 h 2133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r" b="b"/>
            <a:pathLst>
              <a:path w="50800" h="21336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2108200"/>
                </a:lnTo>
                <a:cubicBezTo>
                  <a:pt x="50800" y="2122228"/>
                  <a:pt x="39428" y="2133600"/>
                  <a:pt x="25400" y="2133600"/>
                </a:cubicBezTo>
                <a:lnTo>
                  <a:pt x="25400" y="2133600"/>
                </a:lnTo>
                <a:cubicBezTo>
                  <a:pt x="11372" y="2133600"/>
                  <a:pt x="0" y="2122228"/>
                  <a:pt x="0" y="21082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</a:lvl1pPr>
            <a:lvl2pPr>
              <a:buNone/>
            </a:lvl2pPr>
            <a:lvl3pPr>
              <a:buNone/>
            </a:lvl3pPr>
            <a:lvl4pPr>
              <a:buNone/>
            </a:lvl4pPr>
            <a:lvl5pPr>
              <a:buNone/>
            </a:lvl5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 </a:t>
            </a:r>
          </a:p>
        </p:txBody>
      </p:sp>
      <p:sp>
        <p:nvSpPr>
          <p:cNvPr id="1049569" name="文本占位符 16"/>
          <p:cNvSpPr>
            <a:spLocks noGrp="1"/>
          </p:cNvSpPr>
          <p:nvPr>
            <p:ph type="body" idx="16388" hasCustomPrompt="1"/>
            <p:custDataLst>
              <p:tags r:id="rId10"/>
            </p:custDataLst>
          </p:nvPr>
        </p:nvSpPr>
        <p:spPr>
          <a:xfrm>
            <a:off x="3048000" y="4114800"/>
            <a:ext cx="1676400" cy="812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单击此处添加项标题</a:t>
            </a:r>
          </a:p>
        </p:txBody>
      </p:sp>
      <p:sp>
        <p:nvSpPr>
          <p:cNvPr id="1049570" name="文本占位符 17"/>
          <p:cNvSpPr>
            <a:spLocks noGrp="1"/>
          </p:cNvSpPr>
          <p:nvPr>
            <p:ph type="body" idx="16389" hasCustomPrompt="1"/>
            <p:custDataLst>
              <p:tags r:id="rId11"/>
            </p:custDataLst>
          </p:nvPr>
        </p:nvSpPr>
        <p:spPr>
          <a:xfrm>
            <a:off x="3048000" y="5029200"/>
            <a:ext cx="16764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单击此处添加项正文</a:t>
            </a:r>
          </a:p>
        </p:txBody>
      </p:sp>
      <p:sp>
        <p:nvSpPr>
          <p:cNvPr id="1049571" name="装饰  8"/>
          <p:cNvSpPr>
            <a:spLocks noGrp="1"/>
          </p:cNvSpPr>
          <p:nvPr>
            <p:ph type="body" idx="16399" hasCustomPrompt="1"/>
            <p:custDataLst>
              <p:tags r:id="rId12"/>
            </p:custDataLst>
          </p:nvPr>
        </p:nvSpPr>
        <p:spPr>
          <a:xfrm>
            <a:off x="5181600" y="4114800"/>
            <a:ext cx="50800" cy="2133600"/>
          </a:xfrm>
          <a:custGeom>
            <a:avLst/>
            <a:gdLst>
              <a:gd name="connisteX0" fmla="*/ 0 w 50800"/>
              <a:gd name="connsiteY0" fmla="*/ 25400 h 2133600"/>
              <a:gd name="connisteX1" fmla="*/ 25400 w 50800"/>
              <a:gd name="connsiteY1" fmla="*/ 0 h 2133600"/>
              <a:gd name="connisteX2" fmla="*/ 25400 w 50800"/>
              <a:gd name="connsiteY2" fmla="*/ 0 h 2133600"/>
              <a:gd name="connisteX3" fmla="*/ 50800 w 50800"/>
              <a:gd name="connsiteY3" fmla="*/ 25400 h 2133600"/>
              <a:gd name="connisteX4" fmla="*/ 50800 w 50800"/>
              <a:gd name="connsiteY4" fmla="*/ 2108200 h 2133600"/>
              <a:gd name="connisteX5" fmla="*/ 25400 w 50800"/>
              <a:gd name="connsiteY5" fmla="*/ 2133600 h 2133600"/>
              <a:gd name="connisteX6" fmla="*/ 25400 w 50800"/>
              <a:gd name="connsiteY6" fmla="*/ 2133600 h 2133600"/>
              <a:gd name="connisteX7" fmla="*/ 0 w 50800"/>
              <a:gd name="connsiteY7" fmla="*/ 2108200 h 2133600"/>
              <a:gd name="connisteX8" fmla="*/ 0 w 50800"/>
              <a:gd name="connsiteY8" fmla="*/ 25400 h 2133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r" b="b"/>
            <a:pathLst>
              <a:path w="50800" h="21336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2108200"/>
                </a:lnTo>
                <a:cubicBezTo>
                  <a:pt x="50800" y="2122228"/>
                  <a:pt x="39428" y="2133600"/>
                  <a:pt x="25400" y="2133600"/>
                </a:cubicBezTo>
                <a:lnTo>
                  <a:pt x="25400" y="2133600"/>
                </a:lnTo>
                <a:cubicBezTo>
                  <a:pt x="11372" y="2133600"/>
                  <a:pt x="0" y="2122228"/>
                  <a:pt x="0" y="21082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</a:lvl1pPr>
            <a:lvl2pPr>
              <a:buNone/>
            </a:lvl2pPr>
            <a:lvl3pPr>
              <a:buNone/>
            </a:lvl3pPr>
            <a:lvl4pPr>
              <a:buNone/>
            </a:lvl4pPr>
            <a:lvl5pPr>
              <a:buNone/>
            </a:lvl5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 </a:t>
            </a:r>
          </a:p>
        </p:txBody>
      </p:sp>
      <p:sp>
        <p:nvSpPr>
          <p:cNvPr id="1049572" name="文本占位符 19"/>
          <p:cNvSpPr>
            <a:spLocks noGrp="1"/>
          </p:cNvSpPr>
          <p:nvPr>
            <p:ph type="body" idx="16390" hasCustomPrompt="1"/>
            <p:custDataLst>
              <p:tags r:id="rId13"/>
            </p:custDataLst>
          </p:nvPr>
        </p:nvSpPr>
        <p:spPr>
          <a:xfrm>
            <a:off x="5334000" y="4114800"/>
            <a:ext cx="1676400" cy="812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单击此处添加项标题</a:t>
            </a:r>
          </a:p>
        </p:txBody>
      </p:sp>
      <p:sp>
        <p:nvSpPr>
          <p:cNvPr id="1049573" name="文本占位符 20"/>
          <p:cNvSpPr>
            <a:spLocks noGrp="1"/>
          </p:cNvSpPr>
          <p:nvPr>
            <p:ph type="body" idx="16391" hasCustomPrompt="1"/>
            <p:custDataLst>
              <p:tags r:id="rId14"/>
            </p:custDataLst>
          </p:nvPr>
        </p:nvSpPr>
        <p:spPr>
          <a:xfrm>
            <a:off x="5334000" y="5029200"/>
            <a:ext cx="16764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单击此处添加项正文</a:t>
            </a:r>
          </a:p>
        </p:txBody>
      </p:sp>
      <p:sp>
        <p:nvSpPr>
          <p:cNvPr id="1049574" name="装饰  1"/>
          <p:cNvSpPr>
            <a:spLocks noGrp="1"/>
          </p:cNvSpPr>
          <p:nvPr>
            <p:ph type="body" idx="16400" hasCustomPrompt="1"/>
            <p:custDataLst>
              <p:tags r:id="rId15"/>
            </p:custDataLst>
          </p:nvPr>
        </p:nvSpPr>
        <p:spPr>
          <a:xfrm>
            <a:off x="7467600" y="4114800"/>
            <a:ext cx="50800" cy="2133600"/>
          </a:xfrm>
          <a:custGeom>
            <a:avLst/>
            <a:gdLst>
              <a:gd name="connisteX0" fmla="*/ 0 w 50800"/>
              <a:gd name="connsiteY0" fmla="*/ 25400 h 2133600"/>
              <a:gd name="connisteX1" fmla="*/ 25400 w 50800"/>
              <a:gd name="connsiteY1" fmla="*/ 0 h 2133600"/>
              <a:gd name="connisteX2" fmla="*/ 25400 w 50800"/>
              <a:gd name="connsiteY2" fmla="*/ 0 h 2133600"/>
              <a:gd name="connisteX3" fmla="*/ 50800 w 50800"/>
              <a:gd name="connsiteY3" fmla="*/ 25400 h 2133600"/>
              <a:gd name="connisteX4" fmla="*/ 50800 w 50800"/>
              <a:gd name="connsiteY4" fmla="*/ 2108200 h 2133600"/>
              <a:gd name="connisteX5" fmla="*/ 25400 w 50800"/>
              <a:gd name="connsiteY5" fmla="*/ 2133600 h 2133600"/>
              <a:gd name="connisteX6" fmla="*/ 25400 w 50800"/>
              <a:gd name="connsiteY6" fmla="*/ 2133600 h 2133600"/>
              <a:gd name="connisteX7" fmla="*/ 0 w 50800"/>
              <a:gd name="connsiteY7" fmla="*/ 2108200 h 2133600"/>
              <a:gd name="connisteX8" fmla="*/ 0 w 50800"/>
              <a:gd name="connsiteY8" fmla="*/ 25400 h 2133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r" b="b"/>
            <a:pathLst>
              <a:path w="50800" h="21336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2108200"/>
                </a:lnTo>
                <a:cubicBezTo>
                  <a:pt x="50800" y="2122228"/>
                  <a:pt x="39428" y="2133600"/>
                  <a:pt x="25400" y="2133600"/>
                </a:cubicBezTo>
                <a:lnTo>
                  <a:pt x="25400" y="2133600"/>
                </a:lnTo>
                <a:cubicBezTo>
                  <a:pt x="11372" y="2133600"/>
                  <a:pt x="0" y="2122228"/>
                  <a:pt x="0" y="21082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</a:lvl1pPr>
            <a:lvl2pPr>
              <a:buNone/>
            </a:lvl2pPr>
            <a:lvl3pPr>
              <a:buNone/>
            </a:lvl3pPr>
            <a:lvl4pPr>
              <a:buNone/>
            </a:lvl4pPr>
            <a:lvl5pPr>
              <a:buNone/>
            </a:lvl5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 </a:t>
            </a:r>
          </a:p>
        </p:txBody>
      </p:sp>
      <p:sp>
        <p:nvSpPr>
          <p:cNvPr id="1049575" name="文本占位符 22"/>
          <p:cNvSpPr>
            <a:spLocks noGrp="1"/>
          </p:cNvSpPr>
          <p:nvPr>
            <p:ph type="body" idx="16392" hasCustomPrompt="1"/>
            <p:custDataLst>
              <p:tags r:id="rId16"/>
            </p:custDataLst>
          </p:nvPr>
        </p:nvSpPr>
        <p:spPr>
          <a:xfrm>
            <a:off x="7620000" y="4114800"/>
            <a:ext cx="1676400" cy="812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单击此处添加项标题</a:t>
            </a:r>
          </a:p>
        </p:txBody>
      </p:sp>
      <p:sp>
        <p:nvSpPr>
          <p:cNvPr id="1049576" name="文本占位符 23"/>
          <p:cNvSpPr>
            <a:spLocks noGrp="1"/>
          </p:cNvSpPr>
          <p:nvPr>
            <p:ph type="body" idx="16393" hasCustomPrompt="1"/>
            <p:custDataLst>
              <p:tags r:id="rId17"/>
            </p:custDataLst>
          </p:nvPr>
        </p:nvSpPr>
        <p:spPr>
          <a:xfrm>
            <a:off x="7620000" y="5029200"/>
            <a:ext cx="16764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单击此处添加项正文</a:t>
            </a:r>
          </a:p>
        </p:txBody>
      </p:sp>
      <p:sp>
        <p:nvSpPr>
          <p:cNvPr id="1049577" name="装饰  4"/>
          <p:cNvSpPr>
            <a:spLocks noGrp="1"/>
          </p:cNvSpPr>
          <p:nvPr>
            <p:ph type="body" idx="16401" hasCustomPrompt="1"/>
            <p:custDataLst>
              <p:tags r:id="rId18"/>
            </p:custDataLst>
          </p:nvPr>
        </p:nvSpPr>
        <p:spPr>
          <a:xfrm>
            <a:off x="9753600" y="4114800"/>
            <a:ext cx="50800" cy="2133600"/>
          </a:xfrm>
          <a:custGeom>
            <a:avLst/>
            <a:gdLst>
              <a:gd name="connisteX0" fmla="*/ 0 w 50800"/>
              <a:gd name="connsiteY0" fmla="*/ 25400 h 2133600"/>
              <a:gd name="connisteX1" fmla="*/ 25400 w 50800"/>
              <a:gd name="connsiteY1" fmla="*/ 0 h 2133600"/>
              <a:gd name="connisteX2" fmla="*/ 25400 w 50800"/>
              <a:gd name="connsiteY2" fmla="*/ 0 h 2133600"/>
              <a:gd name="connisteX3" fmla="*/ 50800 w 50800"/>
              <a:gd name="connsiteY3" fmla="*/ 25400 h 2133600"/>
              <a:gd name="connisteX4" fmla="*/ 50800 w 50800"/>
              <a:gd name="connsiteY4" fmla="*/ 2108200 h 2133600"/>
              <a:gd name="connisteX5" fmla="*/ 25400 w 50800"/>
              <a:gd name="connsiteY5" fmla="*/ 2133600 h 2133600"/>
              <a:gd name="connisteX6" fmla="*/ 25400 w 50800"/>
              <a:gd name="connsiteY6" fmla="*/ 2133600 h 2133600"/>
              <a:gd name="connisteX7" fmla="*/ 0 w 50800"/>
              <a:gd name="connsiteY7" fmla="*/ 2108200 h 2133600"/>
              <a:gd name="connisteX8" fmla="*/ 0 w 50800"/>
              <a:gd name="connsiteY8" fmla="*/ 25400 h 2133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r" b="b"/>
            <a:pathLst>
              <a:path w="50800" h="21336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2108200"/>
                </a:lnTo>
                <a:cubicBezTo>
                  <a:pt x="50800" y="2122228"/>
                  <a:pt x="39428" y="2133600"/>
                  <a:pt x="25400" y="2133600"/>
                </a:cubicBezTo>
                <a:lnTo>
                  <a:pt x="25400" y="2133600"/>
                </a:lnTo>
                <a:cubicBezTo>
                  <a:pt x="11372" y="2133600"/>
                  <a:pt x="0" y="2122228"/>
                  <a:pt x="0" y="21082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</a:lvl1pPr>
            <a:lvl2pPr>
              <a:buNone/>
            </a:lvl2pPr>
            <a:lvl3pPr>
              <a:buNone/>
            </a:lvl3pPr>
            <a:lvl4pPr>
              <a:buNone/>
            </a:lvl4pPr>
            <a:lvl5pPr>
              <a:buNone/>
            </a:lvl5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 </a:t>
            </a:r>
          </a:p>
        </p:txBody>
      </p:sp>
      <p:sp>
        <p:nvSpPr>
          <p:cNvPr id="1049578" name="文本占位符 25"/>
          <p:cNvSpPr>
            <a:spLocks noGrp="1"/>
          </p:cNvSpPr>
          <p:nvPr>
            <p:ph type="body" idx="16394" hasCustomPrompt="1"/>
            <p:custDataLst>
              <p:tags r:id="rId19"/>
            </p:custDataLst>
          </p:nvPr>
        </p:nvSpPr>
        <p:spPr>
          <a:xfrm>
            <a:off x="9906000" y="4114800"/>
            <a:ext cx="1676400" cy="812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单击此处添加项标题</a:t>
            </a:r>
          </a:p>
        </p:txBody>
      </p:sp>
      <p:sp>
        <p:nvSpPr>
          <p:cNvPr id="1049579" name="文本占位符 26"/>
          <p:cNvSpPr>
            <a:spLocks noGrp="1"/>
          </p:cNvSpPr>
          <p:nvPr>
            <p:ph type="body" idx="16395" hasCustomPrompt="1"/>
            <p:custDataLst>
              <p:tags r:id="rId20"/>
            </p:custDataLst>
          </p:nvPr>
        </p:nvSpPr>
        <p:spPr>
          <a:xfrm>
            <a:off x="9906000" y="5029200"/>
            <a:ext cx="16764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单击此处添加项正文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48_24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744" name="日期占位符 7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2025/11/19</a:t>
            </a:fld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1049745" name="页脚占位符 8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1049746" name="灯片编号占位符 9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‹#›</a:t>
            </a:fld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1049747" name="标题 10"/>
          <p:cNvSpPr>
            <a:spLocks noGrp="1"/>
          </p:cNvSpPr>
          <p:nvPr>
            <p:ph type="ctrTitle" idx="16385" hasCustomPrompt="1"/>
            <p:custDataLst>
              <p:tags r:id="rId4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>
                <a:latin typeface="MiSans DemiBold" charset="0"/>
                <a:ea typeface="MiSans Medium" panose="00000600000000000000" charset="-122"/>
              </a:rPr>
              <a:t>单击此处添加标题</a:t>
            </a:r>
          </a:p>
        </p:txBody>
      </p:sp>
      <p:sp>
        <p:nvSpPr>
          <p:cNvPr id="1049748" name="装饰  1"/>
          <p:cNvSpPr>
            <a:spLocks noGrp="1"/>
          </p:cNvSpPr>
          <p:nvPr>
            <p:ph type="body" idx="16396" hasCustomPrompt="1"/>
            <p:custDataLst>
              <p:tags r:id="rId5"/>
            </p:custDataLst>
          </p:nvPr>
        </p:nvSpPr>
        <p:spPr>
          <a:xfrm>
            <a:off x="609600" y="1524000"/>
            <a:ext cx="1950720" cy="4724400"/>
          </a:xfrm>
          <a:custGeom>
            <a:avLst/>
            <a:gdLst>
              <a:gd name="connisteX0" fmla="*/ 0 w 1950720"/>
              <a:gd name="connsiteY0" fmla="*/ 203200 h 4724400"/>
              <a:gd name="connisteX1" fmla="*/ 203200 w 1950720"/>
              <a:gd name="connsiteY1" fmla="*/ 0 h 4724400"/>
              <a:gd name="connisteX2" fmla="*/ 1747520 w 1950720"/>
              <a:gd name="connsiteY2" fmla="*/ 0 h 4724400"/>
              <a:gd name="connisteX3" fmla="*/ 1950720 w 1950720"/>
              <a:gd name="connsiteY3" fmla="*/ 203200 h 4724400"/>
              <a:gd name="connisteX4" fmla="*/ 1950720 w 1950720"/>
              <a:gd name="connsiteY4" fmla="*/ 4521200 h 4724400"/>
              <a:gd name="connisteX5" fmla="*/ 1747520 w 1950720"/>
              <a:gd name="connsiteY5" fmla="*/ 4724400 h 4724400"/>
              <a:gd name="connisteX6" fmla="*/ 203200 w 1950720"/>
              <a:gd name="connsiteY6" fmla="*/ 4724400 h 4724400"/>
              <a:gd name="connisteX7" fmla="*/ 0 w 1950720"/>
              <a:gd name="connsiteY7" fmla="*/ 4521200 h 4724400"/>
              <a:gd name="connisteX8" fmla="*/ 0 w 1950720"/>
              <a:gd name="connsiteY8" fmla="*/ 20320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r" b="b"/>
            <a:pathLst>
              <a:path w="1950720" h="4724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1747520" y="0"/>
                </a:lnTo>
                <a:cubicBezTo>
                  <a:pt x="1859744" y="0"/>
                  <a:pt x="1950720" y="90976"/>
                  <a:pt x="1950720" y="203200"/>
                </a:cubicBezTo>
                <a:lnTo>
                  <a:pt x="1950720" y="4521200"/>
                </a:lnTo>
                <a:cubicBezTo>
                  <a:pt x="1950720" y="4633424"/>
                  <a:pt x="1859744" y="4724400"/>
                  <a:pt x="1747520" y="4724400"/>
                </a:cubicBezTo>
                <a:lnTo>
                  <a:pt x="203200" y="4724400"/>
                </a:lnTo>
                <a:cubicBezTo>
                  <a:pt x="90976" y="4724400"/>
                  <a:pt x="0" y="4633424"/>
                  <a:pt x="0" y="45212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</a:lvl1pPr>
            <a:lvl2pPr>
              <a:buNone/>
            </a:lvl2pPr>
            <a:lvl3pPr>
              <a:buNone/>
            </a:lvl3pPr>
            <a:lvl4pPr>
              <a:buNone/>
            </a:lvl4pPr>
            <a:lvl5pPr>
              <a:buNone/>
            </a:lvl5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 </a:t>
            </a:r>
          </a:p>
        </p:txBody>
      </p:sp>
      <p:sp>
        <p:nvSpPr>
          <p:cNvPr id="1049749" name="图片占位符 12"/>
          <p:cNvSpPr>
            <a:spLocks noGrp="1"/>
          </p:cNvSpPr>
          <p:nvPr>
            <p:ph type="pic" idx="16397" hasCustomPrompt="1"/>
            <p:custDataLst>
              <p:tags r:id="rId6"/>
            </p:custDataLst>
          </p:nvPr>
        </p:nvSpPr>
        <p:spPr>
          <a:xfrm>
            <a:off x="812800" y="1727200"/>
            <a:ext cx="1544320" cy="1828800"/>
          </a:xfr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 </a:t>
            </a:r>
          </a:p>
        </p:txBody>
      </p:sp>
      <p:sp>
        <p:nvSpPr>
          <p:cNvPr id="1049750" name="文本占位符 13"/>
          <p:cNvSpPr>
            <a:spLocks noGrp="1"/>
          </p:cNvSpPr>
          <p:nvPr>
            <p:ph type="body" idx="16386" hasCustomPrompt="1"/>
            <p:custDataLst>
              <p:tags r:id="rId7"/>
            </p:custDataLst>
          </p:nvPr>
        </p:nvSpPr>
        <p:spPr>
          <a:xfrm>
            <a:off x="812800" y="3759200"/>
            <a:ext cx="154432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项标题</a:t>
            </a:r>
          </a:p>
        </p:txBody>
      </p:sp>
      <p:sp>
        <p:nvSpPr>
          <p:cNvPr id="1049751" name="文本占位符 14"/>
          <p:cNvSpPr>
            <a:spLocks noGrp="1"/>
          </p:cNvSpPr>
          <p:nvPr>
            <p:ph type="body" idx="16387" hasCustomPrompt="1"/>
            <p:custDataLst>
              <p:tags r:id="rId8"/>
            </p:custDataLst>
          </p:nvPr>
        </p:nvSpPr>
        <p:spPr>
          <a:xfrm>
            <a:off x="812800" y="4216400"/>
            <a:ext cx="154432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单击此处添加项正文</a:t>
            </a:r>
          </a:p>
        </p:txBody>
      </p:sp>
      <p:sp>
        <p:nvSpPr>
          <p:cNvPr id="1049752" name="装饰  5"/>
          <p:cNvSpPr>
            <a:spLocks noGrp="1"/>
          </p:cNvSpPr>
          <p:nvPr>
            <p:ph type="body" idx="16398" hasCustomPrompt="1"/>
            <p:custDataLst>
              <p:tags r:id="rId9"/>
            </p:custDataLst>
          </p:nvPr>
        </p:nvSpPr>
        <p:spPr>
          <a:xfrm>
            <a:off x="2865120" y="1524000"/>
            <a:ext cx="1950720" cy="4724400"/>
          </a:xfrm>
          <a:custGeom>
            <a:avLst/>
            <a:gdLst>
              <a:gd name="connisteX0" fmla="*/ 0 w 1950720"/>
              <a:gd name="connsiteY0" fmla="*/ 203200 h 4724400"/>
              <a:gd name="connisteX1" fmla="*/ 203200 w 1950720"/>
              <a:gd name="connsiteY1" fmla="*/ 0 h 4724400"/>
              <a:gd name="connisteX2" fmla="*/ 1747520 w 1950720"/>
              <a:gd name="connsiteY2" fmla="*/ 0 h 4724400"/>
              <a:gd name="connisteX3" fmla="*/ 1950720 w 1950720"/>
              <a:gd name="connsiteY3" fmla="*/ 203200 h 4724400"/>
              <a:gd name="connisteX4" fmla="*/ 1950720 w 1950720"/>
              <a:gd name="connsiteY4" fmla="*/ 4521200 h 4724400"/>
              <a:gd name="connisteX5" fmla="*/ 1747520 w 1950720"/>
              <a:gd name="connsiteY5" fmla="*/ 4724400 h 4724400"/>
              <a:gd name="connisteX6" fmla="*/ 203200 w 1950720"/>
              <a:gd name="connsiteY6" fmla="*/ 4724400 h 4724400"/>
              <a:gd name="connisteX7" fmla="*/ 0 w 1950720"/>
              <a:gd name="connsiteY7" fmla="*/ 4521200 h 4724400"/>
              <a:gd name="connisteX8" fmla="*/ 0 w 1950720"/>
              <a:gd name="connsiteY8" fmla="*/ 20320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r" b="b"/>
            <a:pathLst>
              <a:path w="1950720" h="4724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1747520" y="0"/>
                </a:lnTo>
                <a:cubicBezTo>
                  <a:pt x="1859744" y="0"/>
                  <a:pt x="1950720" y="90976"/>
                  <a:pt x="1950720" y="203200"/>
                </a:cubicBezTo>
                <a:lnTo>
                  <a:pt x="1950720" y="4521200"/>
                </a:lnTo>
                <a:cubicBezTo>
                  <a:pt x="1950720" y="4633424"/>
                  <a:pt x="1859744" y="4724400"/>
                  <a:pt x="1747520" y="4724400"/>
                </a:cubicBezTo>
                <a:lnTo>
                  <a:pt x="203200" y="4724400"/>
                </a:lnTo>
                <a:cubicBezTo>
                  <a:pt x="90976" y="4724400"/>
                  <a:pt x="0" y="4633424"/>
                  <a:pt x="0" y="45212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</a:lvl1pPr>
            <a:lvl2pPr>
              <a:buNone/>
            </a:lvl2pPr>
            <a:lvl3pPr>
              <a:buNone/>
            </a:lvl3pPr>
            <a:lvl4pPr>
              <a:buNone/>
            </a:lvl4pPr>
            <a:lvl5pPr>
              <a:buNone/>
            </a:lvl5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 </a:t>
            </a:r>
          </a:p>
        </p:txBody>
      </p:sp>
      <p:sp>
        <p:nvSpPr>
          <p:cNvPr id="1049753" name="图片占位符 16"/>
          <p:cNvSpPr>
            <a:spLocks noGrp="1"/>
          </p:cNvSpPr>
          <p:nvPr>
            <p:ph type="pic" idx="16399" hasCustomPrompt="1"/>
            <p:custDataLst>
              <p:tags r:id="rId10"/>
            </p:custDataLst>
          </p:nvPr>
        </p:nvSpPr>
        <p:spPr>
          <a:xfrm>
            <a:off x="3068320" y="1727200"/>
            <a:ext cx="1544320" cy="1828800"/>
          </a:xfr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 </a:t>
            </a:r>
          </a:p>
        </p:txBody>
      </p:sp>
      <p:sp>
        <p:nvSpPr>
          <p:cNvPr id="1049754" name="文本占位符 17"/>
          <p:cNvSpPr>
            <a:spLocks noGrp="1"/>
          </p:cNvSpPr>
          <p:nvPr>
            <p:ph type="body" idx="16388" hasCustomPrompt="1"/>
            <p:custDataLst>
              <p:tags r:id="rId11"/>
            </p:custDataLst>
          </p:nvPr>
        </p:nvSpPr>
        <p:spPr>
          <a:xfrm>
            <a:off x="3068320" y="3759200"/>
            <a:ext cx="154432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项标题</a:t>
            </a:r>
          </a:p>
        </p:txBody>
      </p:sp>
      <p:sp>
        <p:nvSpPr>
          <p:cNvPr id="1049755" name="文本占位符 18"/>
          <p:cNvSpPr>
            <a:spLocks noGrp="1"/>
          </p:cNvSpPr>
          <p:nvPr>
            <p:ph type="body" idx="16389" hasCustomPrompt="1"/>
            <p:custDataLst>
              <p:tags r:id="rId12"/>
            </p:custDataLst>
          </p:nvPr>
        </p:nvSpPr>
        <p:spPr>
          <a:xfrm>
            <a:off x="3068320" y="4216400"/>
            <a:ext cx="154432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单击此处添加项正文</a:t>
            </a:r>
          </a:p>
        </p:txBody>
      </p:sp>
      <p:sp>
        <p:nvSpPr>
          <p:cNvPr id="1049756" name="装饰  9"/>
          <p:cNvSpPr>
            <a:spLocks noGrp="1"/>
          </p:cNvSpPr>
          <p:nvPr>
            <p:ph type="body" idx="16400" hasCustomPrompt="1"/>
            <p:custDataLst>
              <p:tags r:id="rId13"/>
            </p:custDataLst>
          </p:nvPr>
        </p:nvSpPr>
        <p:spPr>
          <a:xfrm>
            <a:off x="5120640" y="1524000"/>
            <a:ext cx="1950720" cy="4724400"/>
          </a:xfrm>
          <a:custGeom>
            <a:avLst/>
            <a:gdLst>
              <a:gd name="connisteX0" fmla="*/ 0 w 1950720"/>
              <a:gd name="connsiteY0" fmla="*/ 203200 h 4724400"/>
              <a:gd name="connisteX1" fmla="*/ 203200 w 1950720"/>
              <a:gd name="connsiteY1" fmla="*/ 0 h 4724400"/>
              <a:gd name="connisteX2" fmla="*/ 1747520 w 1950720"/>
              <a:gd name="connsiteY2" fmla="*/ 0 h 4724400"/>
              <a:gd name="connisteX3" fmla="*/ 1950720 w 1950720"/>
              <a:gd name="connsiteY3" fmla="*/ 203200 h 4724400"/>
              <a:gd name="connisteX4" fmla="*/ 1950720 w 1950720"/>
              <a:gd name="connsiteY4" fmla="*/ 4521200 h 4724400"/>
              <a:gd name="connisteX5" fmla="*/ 1747520 w 1950720"/>
              <a:gd name="connsiteY5" fmla="*/ 4724400 h 4724400"/>
              <a:gd name="connisteX6" fmla="*/ 203200 w 1950720"/>
              <a:gd name="connsiteY6" fmla="*/ 4724400 h 4724400"/>
              <a:gd name="connisteX7" fmla="*/ 0 w 1950720"/>
              <a:gd name="connsiteY7" fmla="*/ 4521200 h 4724400"/>
              <a:gd name="connisteX8" fmla="*/ 0 w 1950720"/>
              <a:gd name="connsiteY8" fmla="*/ 20320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r" b="b"/>
            <a:pathLst>
              <a:path w="1950720" h="4724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1747520" y="0"/>
                </a:lnTo>
                <a:cubicBezTo>
                  <a:pt x="1859744" y="0"/>
                  <a:pt x="1950720" y="90976"/>
                  <a:pt x="1950720" y="203200"/>
                </a:cubicBezTo>
                <a:lnTo>
                  <a:pt x="1950720" y="4521200"/>
                </a:lnTo>
                <a:cubicBezTo>
                  <a:pt x="1950720" y="4633424"/>
                  <a:pt x="1859744" y="4724400"/>
                  <a:pt x="1747520" y="4724400"/>
                </a:cubicBezTo>
                <a:lnTo>
                  <a:pt x="203200" y="4724400"/>
                </a:lnTo>
                <a:cubicBezTo>
                  <a:pt x="90976" y="4724400"/>
                  <a:pt x="0" y="4633424"/>
                  <a:pt x="0" y="45212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</a:lvl1pPr>
            <a:lvl2pPr>
              <a:buNone/>
            </a:lvl2pPr>
            <a:lvl3pPr>
              <a:buNone/>
            </a:lvl3pPr>
            <a:lvl4pPr>
              <a:buNone/>
            </a:lvl4pPr>
            <a:lvl5pPr>
              <a:buNone/>
            </a:lvl5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 </a:t>
            </a:r>
          </a:p>
        </p:txBody>
      </p:sp>
      <p:sp>
        <p:nvSpPr>
          <p:cNvPr id="1049757" name="图片占位符 20"/>
          <p:cNvSpPr>
            <a:spLocks noGrp="1"/>
          </p:cNvSpPr>
          <p:nvPr>
            <p:ph type="pic" idx="16401" hasCustomPrompt="1"/>
            <p:custDataLst>
              <p:tags r:id="rId14"/>
            </p:custDataLst>
          </p:nvPr>
        </p:nvSpPr>
        <p:spPr>
          <a:xfrm>
            <a:off x="5323840" y="1727200"/>
            <a:ext cx="1544320" cy="1828800"/>
          </a:xfr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 </a:t>
            </a:r>
          </a:p>
        </p:txBody>
      </p:sp>
      <p:sp>
        <p:nvSpPr>
          <p:cNvPr id="1049758" name="文本占位符 21"/>
          <p:cNvSpPr>
            <a:spLocks noGrp="1"/>
          </p:cNvSpPr>
          <p:nvPr>
            <p:ph type="body" idx="16390" hasCustomPrompt="1"/>
            <p:custDataLst>
              <p:tags r:id="rId15"/>
            </p:custDataLst>
          </p:nvPr>
        </p:nvSpPr>
        <p:spPr>
          <a:xfrm>
            <a:off x="5323840" y="3759200"/>
            <a:ext cx="154432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项标题</a:t>
            </a:r>
          </a:p>
        </p:txBody>
      </p:sp>
      <p:sp>
        <p:nvSpPr>
          <p:cNvPr id="1049759" name="文本占位符 22"/>
          <p:cNvSpPr>
            <a:spLocks noGrp="1"/>
          </p:cNvSpPr>
          <p:nvPr>
            <p:ph type="body" idx="16391" hasCustomPrompt="1"/>
            <p:custDataLst>
              <p:tags r:id="rId16"/>
            </p:custDataLst>
          </p:nvPr>
        </p:nvSpPr>
        <p:spPr>
          <a:xfrm>
            <a:off x="5323840" y="4216400"/>
            <a:ext cx="154432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单击此处添加项正文</a:t>
            </a:r>
          </a:p>
        </p:txBody>
      </p:sp>
      <p:sp>
        <p:nvSpPr>
          <p:cNvPr id="1049760" name="装饰  3"/>
          <p:cNvSpPr>
            <a:spLocks noGrp="1"/>
          </p:cNvSpPr>
          <p:nvPr>
            <p:ph type="body" idx="16402" hasCustomPrompt="1"/>
            <p:custDataLst>
              <p:tags r:id="rId17"/>
            </p:custDataLst>
          </p:nvPr>
        </p:nvSpPr>
        <p:spPr>
          <a:xfrm>
            <a:off x="7376160" y="1524000"/>
            <a:ext cx="1950720" cy="4724400"/>
          </a:xfrm>
          <a:custGeom>
            <a:avLst/>
            <a:gdLst>
              <a:gd name="connisteX0" fmla="*/ 0 w 1950720"/>
              <a:gd name="connsiteY0" fmla="*/ 203200 h 4724400"/>
              <a:gd name="connisteX1" fmla="*/ 203200 w 1950720"/>
              <a:gd name="connsiteY1" fmla="*/ 0 h 4724400"/>
              <a:gd name="connisteX2" fmla="*/ 1747520 w 1950720"/>
              <a:gd name="connsiteY2" fmla="*/ 0 h 4724400"/>
              <a:gd name="connisteX3" fmla="*/ 1950720 w 1950720"/>
              <a:gd name="connsiteY3" fmla="*/ 203200 h 4724400"/>
              <a:gd name="connisteX4" fmla="*/ 1950720 w 1950720"/>
              <a:gd name="connsiteY4" fmla="*/ 4521200 h 4724400"/>
              <a:gd name="connisteX5" fmla="*/ 1747520 w 1950720"/>
              <a:gd name="connsiteY5" fmla="*/ 4724400 h 4724400"/>
              <a:gd name="connisteX6" fmla="*/ 203200 w 1950720"/>
              <a:gd name="connsiteY6" fmla="*/ 4724400 h 4724400"/>
              <a:gd name="connisteX7" fmla="*/ 0 w 1950720"/>
              <a:gd name="connsiteY7" fmla="*/ 4521200 h 4724400"/>
              <a:gd name="connisteX8" fmla="*/ 0 w 1950720"/>
              <a:gd name="connsiteY8" fmla="*/ 20320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r" b="b"/>
            <a:pathLst>
              <a:path w="1950720" h="4724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1747520" y="0"/>
                </a:lnTo>
                <a:cubicBezTo>
                  <a:pt x="1859744" y="0"/>
                  <a:pt x="1950720" y="90976"/>
                  <a:pt x="1950720" y="203200"/>
                </a:cubicBezTo>
                <a:lnTo>
                  <a:pt x="1950720" y="4521200"/>
                </a:lnTo>
                <a:cubicBezTo>
                  <a:pt x="1950720" y="4633424"/>
                  <a:pt x="1859744" y="4724400"/>
                  <a:pt x="1747520" y="4724400"/>
                </a:cubicBezTo>
                <a:lnTo>
                  <a:pt x="203200" y="4724400"/>
                </a:lnTo>
                <a:cubicBezTo>
                  <a:pt x="90976" y="4724400"/>
                  <a:pt x="0" y="4633424"/>
                  <a:pt x="0" y="45212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</a:lvl1pPr>
            <a:lvl2pPr>
              <a:buNone/>
            </a:lvl2pPr>
            <a:lvl3pPr>
              <a:buNone/>
            </a:lvl3pPr>
            <a:lvl4pPr>
              <a:buNone/>
            </a:lvl4pPr>
            <a:lvl5pPr>
              <a:buNone/>
            </a:lvl5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 </a:t>
            </a:r>
          </a:p>
        </p:txBody>
      </p:sp>
      <p:sp>
        <p:nvSpPr>
          <p:cNvPr id="1049761" name="图片占位符 24"/>
          <p:cNvSpPr>
            <a:spLocks noGrp="1"/>
          </p:cNvSpPr>
          <p:nvPr>
            <p:ph type="pic" idx="16403" hasCustomPrompt="1"/>
            <p:custDataLst>
              <p:tags r:id="rId18"/>
            </p:custDataLst>
          </p:nvPr>
        </p:nvSpPr>
        <p:spPr>
          <a:xfrm>
            <a:off x="7579360" y="1727200"/>
            <a:ext cx="1544320" cy="1828800"/>
          </a:xfr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 </a:t>
            </a:r>
          </a:p>
        </p:txBody>
      </p:sp>
      <p:sp>
        <p:nvSpPr>
          <p:cNvPr id="1049762" name="文本占位符 25"/>
          <p:cNvSpPr>
            <a:spLocks noGrp="1"/>
          </p:cNvSpPr>
          <p:nvPr>
            <p:ph type="body" idx="16392" hasCustomPrompt="1"/>
            <p:custDataLst>
              <p:tags r:id="rId19"/>
            </p:custDataLst>
          </p:nvPr>
        </p:nvSpPr>
        <p:spPr>
          <a:xfrm>
            <a:off x="7579360" y="3759200"/>
            <a:ext cx="154432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项标题</a:t>
            </a:r>
          </a:p>
        </p:txBody>
      </p:sp>
      <p:sp>
        <p:nvSpPr>
          <p:cNvPr id="1049763" name="文本占位符 26"/>
          <p:cNvSpPr>
            <a:spLocks noGrp="1"/>
          </p:cNvSpPr>
          <p:nvPr>
            <p:ph type="body" idx="16393" hasCustomPrompt="1"/>
            <p:custDataLst>
              <p:tags r:id="rId20"/>
            </p:custDataLst>
          </p:nvPr>
        </p:nvSpPr>
        <p:spPr>
          <a:xfrm>
            <a:off x="7579360" y="4216400"/>
            <a:ext cx="154432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单击此处添加项正文</a:t>
            </a:r>
          </a:p>
        </p:txBody>
      </p:sp>
      <p:sp>
        <p:nvSpPr>
          <p:cNvPr id="1049764" name="装饰  7"/>
          <p:cNvSpPr>
            <a:spLocks noGrp="1"/>
          </p:cNvSpPr>
          <p:nvPr>
            <p:ph type="body" idx="16404" hasCustomPrompt="1"/>
            <p:custDataLst>
              <p:tags r:id="rId21"/>
            </p:custDataLst>
          </p:nvPr>
        </p:nvSpPr>
        <p:spPr>
          <a:xfrm>
            <a:off x="9631680" y="1524000"/>
            <a:ext cx="1950720" cy="4724400"/>
          </a:xfrm>
          <a:custGeom>
            <a:avLst/>
            <a:gdLst>
              <a:gd name="connisteX0" fmla="*/ 0 w 1950720"/>
              <a:gd name="connsiteY0" fmla="*/ 203200 h 4724400"/>
              <a:gd name="connisteX1" fmla="*/ 203200 w 1950720"/>
              <a:gd name="connsiteY1" fmla="*/ 0 h 4724400"/>
              <a:gd name="connisteX2" fmla="*/ 1747520 w 1950720"/>
              <a:gd name="connsiteY2" fmla="*/ 0 h 4724400"/>
              <a:gd name="connisteX3" fmla="*/ 1950720 w 1950720"/>
              <a:gd name="connsiteY3" fmla="*/ 203200 h 4724400"/>
              <a:gd name="connisteX4" fmla="*/ 1950720 w 1950720"/>
              <a:gd name="connsiteY4" fmla="*/ 4521200 h 4724400"/>
              <a:gd name="connisteX5" fmla="*/ 1747520 w 1950720"/>
              <a:gd name="connsiteY5" fmla="*/ 4724400 h 4724400"/>
              <a:gd name="connisteX6" fmla="*/ 203200 w 1950720"/>
              <a:gd name="connsiteY6" fmla="*/ 4724400 h 4724400"/>
              <a:gd name="connisteX7" fmla="*/ 0 w 1950720"/>
              <a:gd name="connsiteY7" fmla="*/ 4521200 h 4724400"/>
              <a:gd name="connisteX8" fmla="*/ 0 w 1950720"/>
              <a:gd name="connsiteY8" fmla="*/ 20320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r" b="b"/>
            <a:pathLst>
              <a:path w="1950720" h="4724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1747520" y="0"/>
                </a:lnTo>
                <a:cubicBezTo>
                  <a:pt x="1859744" y="0"/>
                  <a:pt x="1950720" y="90976"/>
                  <a:pt x="1950720" y="203200"/>
                </a:cubicBezTo>
                <a:lnTo>
                  <a:pt x="1950720" y="4521200"/>
                </a:lnTo>
                <a:cubicBezTo>
                  <a:pt x="1950720" y="4633424"/>
                  <a:pt x="1859744" y="4724400"/>
                  <a:pt x="1747520" y="4724400"/>
                </a:cubicBezTo>
                <a:lnTo>
                  <a:pt x="203200" y="4724400"/>
                </a:lnTo>
                <a:cubicBezTo>
                  <a:pt x="90976" y="4724400"/>
                  <a:pt x="0" y="4633424"/>
                  <a:pt x="0" y="45212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</a:lvl1pPr>
            <a:lvl2pPr>
              <a:buNone/>
            </a:lvl2pPr>
            <a:lvl3pPr>
              <a:buNone/>
            </a:lvl3pPr>
            <a:lvl4pPr>
              <a:buNone/>
            </a:lvl4pPr>
            <a:lvl5pPr>
              <a:buNone/>
            </a:lvl5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 </a:t>
            </a:r>
          </a:p>
        </p:txBody>
      </p:sp>
      <p:sp>
        <p:nvSpPr>
          <p:cNvPr id="1049765" name="图片占位符 28"/>
          <p:cNvSpPr>
            <a:spLocks noGrp="1"/>
          </p:cNvSpPr>
          <p:nvPr>
            <p:ph type="pic" idx="16405" hasCustomPrompt="1"/>
            <p:custDataLst>
              <p:tags r:id="rId22"/>
            </p:custDataLst>
          </p:nvPr>
        </p:nvSpPr>
        <p:spPr>
          <a:xfrm>
            <a:off x="9834880" y="1727200"/>
            <a:ext cx="1544320" cy="1828800"/>
          </a:xfr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 </a:t>
            </a:r>
          </a:p>
        </p:txBody>
      </p:sp>
      <p:sp>
        <p:nvSpPr>
          <p:cNvPr id="1049766" name="文本占位符 29"/>
          <p:cNvSpPr>
            <a:spLocks noGrp="1"/>
          </p:cNvSpPr>
          <p:nvPr>
            <p:ph type="body" idx="16394" hasCustomPrompt="1"/>
            <p:custDataLst>
              <p:tags r:id="rId23"/>
            </p:custDataLst>
          </p:nvPr>
        </p:nvSpPr>
        <p:spPr>
          <a:xfrm>
            <a:off x="9834880" y="3759200"/>
            <a:ext cx="154432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项标题</a:t>
            </a:r>
          </a:p>
        </p:txBody>
      </p:sp>
      <p:sp>
        <p:nvSpPr>
          <p:cNvPr id="1049767" name="文本占位符 30"/>
          <p:cNvSpPr>
            <a:spLocks noGrp="1"/>
          </p:cNvSpPr>
          <p:nvPr>
            <p:ph type="body" idx="16395" hasCustomPrompt="1"/>
            <p:custDataLst>
              <p:tags r:id="rId24"/>
            </p:custDataLst>
          </p:nvPr>
        </p:nvSpPr>
        <p:spPr>
          <a:xfrm>
            <a:off x="9834880" y="4216400"/>
            <a:ext cx="154432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单击此处添加项正文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35_30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544" name="日期占位符 7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2025/11/19</a:t>
            </a:fld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1049545" name="页脚占位符 8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1049546" name="灯片编号占位符 9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‹#›</a:t>
            </a:fld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1049547" name="标题 10"/>
          <p:cNvSpPr>
            <a:spLocks noGrp="1"/>
          </p:cNvSpPr>
          <p:nvPr>
            <p:ph type="ctrTitle" idx="16385" hasCustomPrompt="1"/>
            <p:custDataLst>
              <p:tags r:id="rId4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>
                <a:latin typeface="MiSans DemiBold" charset="0"/>
                <a:ea typeface="MiSans Medium" panose="00000600000000000000" charset="-122"/>
              </a:rPr>
              <a:t>单击此处添加标题</a:t>
            </a:r>
          </a:p>
        </p:txBody>
      </p:sp>
      <p:sp>
        <p:nvSpPr>
          <p:cNvPr id="1049548" name="文本占位符 11"/>
          <p:cNvSpPr>
            <a:spLocks noGrp="1"/>
          </p:cNvSpPr>
          <p:nvPr>
            <p:ph type="body" idx="16388" hasCustomPrompt="1"/>
            <p:custDataLst>
              <p:tags r:id="rId5"/>
            </p:custDataLst>
          </p:nvPr>
        </p:nvSpPr>
        <p:spPr>
          <a:xfrm>
            <a:off x="622300" y="2057400"/>
            <a:ext cx="1193800" cy="1016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8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01</a:t>
            </a:r>
          </a:p>
        </p:txBody>
      </p:sp>
      <p:sp>
        <p:nvSpPr>
          <p:cNvPr id="1049549" name="文本占位符 12"/>
          <p:cNvSpPr>
            <a:spLocks noGrp="1"/>
          </p:cNvSpPr>
          <p:nvPr>
            <p:ph type="body" idx="16386" hasCustomPrompt="1"/>
            <p:custDataLst>
              <p:tags r:id="rId6"/>
            </p:custDataLst>
          </p:nvPr>
        </p:nvSpPr>
        <p:spPr>
          <a:xfrm>
            <a:off x="609600" y="3479800"/>
            <a:ext cx="2286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项标题</a:t>
            </a:r>
          </a:p>
        </p:txBody>
      </p:sp>
      <p:sp>
        <p:nvSpPr>
          <p:cNvPr id="1049550" name="文本占位符 13"/>
          <p:cNvSpPr>
            <a:spLocks noGrp="1"/>
          </p:cNvSpPr>
          <p:nvPr>
            <p:ph type="body" idx="16387" hasCustomPrompt="1"/>
            <p:custDataLst>
              <p:tags r:id="rId7"/>
            </p:custDataLst>
          </p:nvPr>
        </p:nvSpPr>
        <p:spPr>
          <a:xfrm>
            <a:off x="609600" y="3987800"/>
            <a:ext cx="22860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单击此处添加项正文</a:t>
            </a:r>
          </a:p>
        </p:txBody>
      </p:sp>
      <p:sp>
        <p:nvSpPr>
          <p:cNvPr id="1049551" name="文本占位符 14"/>
          <p:cNvSpPr>
            <a:spLocks noGrp="1"/>
          </p:cNvSpPr>
          <p:nvPr>
            <p:ph type="body" idx="16391" hasCustomPrompt="1"/>
            <p:custDataLst>
              <p:tags r:id="rId8"/>
            </p:custDataLst>
          </p:nvPr>
        </p:nvSpPr>
        <p:spPr>
          <a:xfrm>
            <a:off x="3517900" y="2057400"/>
            <a:ext cx="1193800" cy="1016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8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02</a:t>
            </a:r>
          </a:p>
        </p:txBody>
      </p:sp>
      <p:sp>
        <p:nvSpPr>
          <p:cNvPr id="1049552" name="文本占位符 15"/>
          <p:cNvSpPr>
            <a:spLocks noGrp="1"/>
          </p:cNvSpPr>
          <p:nvPr>
            <p:ph type="body" idx="16389" hasCustomPrompt="1"/>
            <p:custDataLst>
              <p:tags r:id="rId9"/>
            </p:custDataLst>
          </p:nvPr>
        </p:nvSpPr>
        <p:spPr>
          <a:xfrm>
            <a:off x="3505200" y="3479800"/>
            <a:ext cx="2286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项标题</a:t>
            </a:r>
          </a:p>
        </p:txBody>
      </p:sp>
      <p:sp>
        <p:nvSpPr>
          <p:cNvPr id="1049553" name="文本占位符 16"/>
          <p:cNvSpPr>
            <a:spLocks noGrp="1"/>
          </p:cNvSpPr>
          <p:nvPr>
            <p:ph type="body" idx="16390" hasCustomPrompt="1"/>
            <p:custDataLst>
              <p:tags r:id="rId10"/>
            </p:custDataLst>
          </p:nvPr>
        </p:nvSpPr>
        <p:spPr>
          <a:xfrm>
            <a:off x="3505200" y="3987800"/>
            <a:ext cx="22860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单击此处添加项正文</a:t>
            </a:r>
          </a:p>
        </p:txBody>
      </p:sp>
      <p:sp>
        <p:nvSpPr>
          <p:cNvPr id="1049554" name="文本占位符 17"/>
          <p:cNvSpPr>
            <a:spLocks noGrp="1"/>
          </p:cNvSpPr>
          <p:nvPr>
            <p:ph type="body" idx="16394" hasCustomPrompt="1"/>
            <p:custDataLst>
              <p:tags r:id="rId11"/>
            </p:custDataLst>
          </p:nvPr>
        </p:nvSpPr>
        <p:spPr>
          <a:xfrm>
            <a:off x="6413500" y="2057400"/>
            <a:ext cx="1193800" cy="1016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8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03</a:t>
            </a:r>
          </a:p>
        </p:txBody>
      </p:sp>
      <p:sp>
        <p:nvSpPr>
          <p:cNvPr id="1049555" name="文本占位符 18"/>
          <p:cNvSpPr>
            <a:spLocks noGrp="1"/>
          </p:cNvSpPr>
          <p:nvPr>
            <p:ph type="body" idx="16392" hasCustomPrompt="1"/>
            <p:custDataLst>
              <p:tags r:id="rId12"/>
            </p:custDataLst>
          </p:nvPr>
        </p:nvSpPr>
        <p:spPr>
          <a:xfrm>
            <a:off x="6400800" y="3479800"/>
            <a:ext cx="2286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项标题</a:t>
            </a:r>
          </a:p>
        </p:txBody>
      </p:sp>
      <p:sp>
        <p:nvSpPr>
          <p:cNvPr id="1049556" name="文本占位符 19"/>
          <p:cNvSpPr>
            <a:spLocks noGrp="1"/>
          </p:cNvSpPr>
          <p:nvPr>
            <p:ph type="body" idx="16393" hasCustomPrompt="1"/>
            <p:custDataLst>
              <p:tags r:id="rId13"/>
            </p:custDataLst>
          </p:nvPr>
        </p:nvSpPr>
        <p:spPr>
          <a:xfrm>
            <a:off x="6400800" y="3987800"/>
            <a:ext cx="22860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单击此处添加项正文</a:t>
            </a:r>
          </a:p>
        </p:txBody>
      </p:sp>
      <p:sp>
        <p:nvSpPr>
          <p:cNvPr id="1049557" name="文本占位符 20"/>
          <p:cNvSpPr>
            <a:spLocks noGrp="1"/>
          </p:cNvSpPr>
          <p:nvPr>
            <p:ph type="body" idx="16397" hasCustomPrompt="1"/>
            <p:custDataLst>
              <p:tags r:id="rId14"/>
            </p:custDataLst>
          </p:nvPr>
        </p:nvSpPr>
        <p:spPr>
          <a:xfrm>
            <a:off x="9309100" y="2057400"/>
            <a:ext cx="1193800" cy="1016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8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04</a:t>
            </a:r>
          </a:p>
        </p:txBody>
      </p:sp>
      <p:sp>
        <p:nvSpPr>
          <p:cNvPr id="1049558" name="文本占位符 21"/>
          <p:cNvSpPr>
            <a:spLocks noGrp="1"/>
          </p:cNvSpPr>
          <p:nvPr>
            <p:ph type="body" idx="16395" hasCustomPrompt="1"/>
            <p:custDataLst>
              <p:tags r:id="rId15"/>
            </p:custDataLst>
          </p:nvPr>
        </p:nvSpPr>
        <p:spPr>
          <a:xfrm>
            <a:off x="9296400" y="3479800"/>
            <a:ext cx="2286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项标题</a:t>
            </a:r>
          </a:p>
        </p:txBody>
      </p:sp>
      <p:sp>
        <p:nvSpPr>
          <p:cNvPr id="1049559" name="文本占位符 22"/>
          <p:cNvSpPr>
            <a:spLocks noGrp="1"/>
          </p:cNvSpPr>
          <p:nvPr>
            <p:ph type="body" idx="16396" hasCustomPrompt="1"/>
            <p:custDataLst>
              <p:tags r:id="rId16"/>
            </p:custDataLst>
          </p:nvPr>
        </p:nvSpPr>
        <p:spPr>
          <a:xfrm>
            <a:off x="9296400" y="3987800"/>
            <a:ext cx="22860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单击此处添加项正文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10007_2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687" name="日期占位符 7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2025/11/19</a:t>
            </a:fld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1049688" name="页脚占位符 8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1049689" name="灯片编号占位符 9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‹#›</a:t>
            </a:fld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1049690" name="标题 10"/>
          <p:cNvSpPr>
            <a:spLocks noGrp="1"/>
          </p:cNvSpPr>
          <p:nvPr>
            <p:ph type="ctrTitle" idx="16385" hasCustomPrompt="1"/>
            <p:custDataLst>
              <p:tags r:id="rId4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>
                <a:latin typeface="MiSans DemiBold" charset="0"/>
                <a:ea typeface="MiSans Medium" panose="00000600000000000000" charset="-122"/>
              </a:rPr>
              <a:t>单击此处添加标题</a:t>
            </a:r>
          </a:p>
        </p:txBody>
      </p:sp>
      <p:sp>
        <p:nvSpPr>
          <p:cNvPr id="1049691" name="文本占位符 11"/>
          <p:cNvSpPr>
            <a:spLocks noGrp="1"/>
          </p:cNvSpPr>
          <p:nvPr>
            <p:ph type="body" idx="16386" hasCustomPrompt="1"/>
            <p:custDataLst>
              <p:tags r:id="rId5"/>
            </p:custDataLst>
          </p:nvPr>
        </p:nvSpPr>
        <p:spPr>
          <a:xfrm>
            <a:off x="609600" y="2692400"/>
            <a:ext cx="2286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项标题</a:t>
            </a:r>
          </a:p>
        </p:txBody>
      </p:sp>
      <p:sp>
        <p:nvSpPr>
          <p:cNvPr id="1049692" name="文本占位符 12"/>
          <p:cNvSpPr>
            <a:spLocks noGrp="1"/>
          </p:cNvSpPr>
          <p:nvPr>
            <p:ph type="body" idx="16387" hasCustomPrompt="1"/>
            <p:custDataLst>
              <p:tags r:id="rId6"/>
            </p:custDataLst>
          </p:nvPr>
        </p:nvSpPr>
        <p:spPr>
          <a:xfrm>
            <a:off x="609600" y="3251200"/>
            <a:ext cx="22860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单击此处添加项正文</a:t>
            </a:r>
          </a:p>
        </p:txBody>
      </p:sp>
      <p:sp>
        <p:nvSpPr>
          <p:cNvPr id="1049693" name="文本占位符 13"/>
          <p:cNvSpPr>
            <a:spLocks noGrp="1"/>
          </p:cNvSpPr>
          <p:nvPr>
            <p:ph type="body" idx="16388" hasCustomPrompt="1"/>
            <p:custDataLst>
              <p:tags r:id="rId7"/>
            </p:custDataLst>
          </p:nvPr>
        </p:nvSpPr>
        <p:spPr>
          <a:xfrm>
            <a:off x="3505200" y="2692400"/>
            <a:ext cx="2286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项标题</a:t>
            </a:r>
          </a:p>
        </p:txBody>
      </p:sp>
      <p:sp>
        <p:nvSpPr>
          <p:cNvPr id="1049694" name="文本占位符 14"/>
          <p:cNvSpPr>
            <a:spLocks noGrp="1"/>
          </p:cNvSpPr>
          <p:nvPr>
            <p:ph type="body" idx="16389" hasCustomPrompt="1"/>
            <p:custDataLst>
              <p:tags r:id="rId8"/>
            </p:custDataLst>
          </p:nvPr>
        </p:nvSpPr>
        <p:spPr>
          <a:xfrm>
            <a:off x="3505200" y="3251200"/>
            <a:ext cx="22860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单击此处添加项正文</a:t>
            </a:r>
          </a:p>
        </p:txBody>
      </p:sp>
      <p:sp>
        <p:nvSpPr>
          <p:cNvPr id="1049695" name="文本占位符 15"/>
          <p:cNvSpPr>
            <a:spLocks noGrp="1"/>
          </p:cNvSpPr>
          <p:nvPr>
            <p:ph type="body" idx="16390" hasCustomPrompt="1"/>
            <p:custDataLst>
              <p:tags r:id="rId9"/>
            </p:custDataLst>
          </p:nvPr>
        </p:nvSpPr>
        <p:spPr>
          <a:xfrm>
            <a:off x="6400800" y="2692400"/>
            <a:ext cx="2286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项标题</a:t>
            </a:r>
          </a:p>
        </p:txBody>
      </p:sp>
      <p:sp>
        <p:nvSpPr>
          <p:cNvPr id="1049696" name="文本占位符 16"/>
          <p:cNvSpPr>
            <a:spLocks noGrp="1"/>
          </p:cNvSpPr>
          <p:nvPr>
            <p:ph type="body" idx="16391" hasCustomPrompt="1"/>
            <p:custDataLst>
              <p:tags r:id="rId10"/>
            </p:custDataLst>
          </p:nvPr>
        </p:nvSpPr>
        <p:spPr>
          <a:xfrm>
            <a:off x="6400800" y="3251200"/>
            <a:ext cx="22860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单击此处添加项正文</a:t>
            </a:r>
          </a:p>
        </p:txBody>
      </p:sp>
      <p:sp>
        <p:nvSpPr>
          <p:cNvPr id="1049697" name="文本占位符 17"/>
          <p:cNvSpPr>
            <a:spLocks noGrp="1"/>
          </p:cNvSpPr>
          <p:nvPr>
            <p:ph type="body" idx="16392" hasCustomPrompt="1"/>
            <p:custDataLst>
              <p:tags r:id="rId11"/>
            </p:custDataLst>
          </p:nvPr>
        </p:nvSpPr>
        <p:spPr>
          <a:xfrm>
            <a:off x="9296400" y="2692400"/>
            <a:ext cx="2286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项标题</a:t>
            </a:r>
          </a:p>
        </p:txBody>
      </p:sp>
      <p:sp>
        <p:nvSpPr>
          <p:cNvPr id="1049698" name="文本占位符 18"/>
          <p:cNvSpPr>
            <a:spLocks noGrp="1"/>
          </p:cNvSpPr>
          <p:nvPr>
            <p:ph type="body" idx="16393" hasCustomPrompt="1"/>
            <p:custDataLst>
              <p:tags r:id="rId12"/>
            </p:custDataLst>
          </p:nvPr>
        </p:nvSpPr>
        <p:spPr>
          <a:xfrm>
            <a:off x="9296400" y="3251200"/>
            <a:ext cx="22860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单击此处添加项正文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356" name="标题 1"/>
          <p:cNvSpPr>
            <a:spLocks noGrp="1"/>
          </p:cNvSpPr>
          <p:nvPr>
            <p:ph type="title"/>
          </p:nvPr>
        </p:nvSpPr>
        <p:spPr>
          <a:xfrm>
            <a:off x="838039" y="516256"/>
            <a:ext cx="10515890" cy="132434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1049357" name="文本占位符 2"/>
          <p:cNvSpPr>
            <a:spLocks noGrp="1"/>
          </p:cNvSpPr>
          <p:nvPr>
            <p:ph type="body" idx="1"/>
          </p:nvPr>
        </p:nvSpPr>
        <p:spPr>
          <a:xfrm>
            <a:off x="838039" y="1935192"/>
            <a:ext cx="5163349" cy="8277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049358" name="内容占位符 3"/>
          <p:cNvSpPr>
            <a:spLocks noGrp="1"/>
          </p:cNvSpPr>
          <p:nvPr>
            <p:ph sz="half" idx="2"/>
          </p:nvPr>
        </p:nvSpPr>
        <p:spPr>
          <a:xfrm>
            <a:off x="838039" y="2818085"/>
            <a:ext cx="5163349" cy="352369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49359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66931" y="1935192"/>
            <a:ext cx="5186998" cy="8277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049360" name="内容占位符 5"/>
          <p:cNvSpPr>
            <a:spLocks noGrp="1"/>
          </p:cNvSpPr>
          <p:nvPr>
            <p:ph sz="quarter" idx="4"/>
          </p:nvPr>
        </p:nvSpPr>
        <p:spPr>
          <a:xfrm>
            <a:off x="6166931" y="2818085"/>
            <a:ext cx="5186998" cy="352369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10013_24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515" name="日期占位符 7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2025/11/19</a:t>
            </a:fld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1049516" name="页脚占位符 8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1049517" name="灯片编号占位符 9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‹#›</a:t>
            </a:fld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1049518" name="标题 10"/>
          <p:cNvSpPr>
            <a:spLocks noGrp="1"/>
          </p:cNvSpPr>
          <p:nvPr>
            <p:ph type="ctrTitle" idx="16385" hasCustomPrompt="1"/>
            <p:custDataLst>
              <p:tags r:id="rId4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>
                <a:latin typeface="MiSans DemiBold" charset="0"/>
                <a:ea typeface="MiSans Medium" panose="00000600000000000000" charset="-122"/>
              </a:rPr>
              <a:t>单击此处添加标题</a:t>
            </a:r>
          </a:p>
        </p:txBody>
      </p:sp>
      <p:sp>
        <p:nvSpPr>
          <p:cNvPr id="1049519" name="内容占位符 11"/>
          <p:cNvSpPr>
            <a:spLocks noGrp="1"/>
          </p:cNvSpPr>
          <p:nvPr>
            <p:ph idx="16394" hasCustomPrompt="1"/>
            <p:custDataLst>
              <p:tags r:id="rId5"/>
            </p:custDataLst>
          </p:nvPr>
        </p:nvSpPr>
        <p:spPr>
          <a:xfrm>
            <a:off x="609600" y="1524000"/>
            <a:ext cx="10972800" cy="1879600"/>
          </a:xfrm>
          <a:custGeom>
            <a:avLst/>
            <a:gdLst>
              <a:gd name="connisteX0" fmla="*/ 0 w 10972800"/>
              <a:gd name="connsiteY0" fmla="*/ 203200 h 1879600"/>
              <a:gd name="connisteX1" fmla="*/ 203200 w 10972800"/>
              <a:gd name="connsiteY1" fmla="*/ 0 h 1879600"/>
              <a:gd name="connisteX2" fmla="*/ 10769600 w 10972800"/>
              <a:gd name="connsiteY2" fmla="*/ 0 h 1879600"/>
              <a:gd name="connisteX3" fmla="*/ 10972800 w 10972800"/>
              <a:gd name="connsiteY3" fmla="*/ 203200 h 1879600"/>
              <a:gd name="connisteX4" fmla="*/ 10972800 w 10972800"/>
              <a:gd name="connsiteY4" fmla="*/ 1676400 h 1879600"/>
              <a:gd name="connisteX5" fmla="*/ 10769600 w 10972800"/>
              <a:gd name="connsiteY5" fmla="*/ 1879600 h 1879600"/>
              <a:gd name="connisteX6" fmla="*/ 203200 w 10972800"/>
              <a:gd name="connsiteY6" fmla="*/ 1879600 h 1879600"/>
              <a:gd name="connisteX7" fmla="*/ 0 w 10972800"/>
              <a:gd name="connsiteY7" fmla="*/ 1676400 h 1879600"/>
              <a:gd name="connisteX8" fmla="*/ 0 w 10972800"/>
              <a:gd name="connsiteY8" fmla="*/ 203200 h 1879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r" b="b"/>
            <a:pathLst>
              <a:path w="10972800" h="18796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10769600" y="0"/>
                </a:lnTo>
                <a:cubicBezTo>
                  <a:pt x="10881824" y="0"/>
                  <a:pt x="10972800" y="90976"/>
                  <a:pt x="10972800" y="203200"/>
                </a:cubicBezTo>
                <a:lnTo>
                  <a:pt x="10972800" y="1676400"/>
                </a:lnTo>
                <a:cubicBezTo>
                  <a:pt x="10972800" y="1788624"/>
                  <a:pt x="10881824" y="1879600"/>
                  <a:pt x="10769600" y="1879600"/>
                </a:cubicBezTo>
                <a:lnTo>
                  <a:pt x="203200" y="1879600"/>
                </a:lnTo>
                <a:cubicBezTo>
                  <a:pt x="90976" y="1879600"/>
                  <a:pt x="0" y="1788624"/>
                  <a:pt x="0" y="16764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</a:lvl1pPr>
            <a:lvl2pPr>
              <a:buNone/>
            </a:lvl2pPr>
            <a:lvl3pPr>
              <a:buNone/>
            </a:lvl3pPr>
            <a:lvl4pPr>
              <a:buNone/>
            </a:lvl4pPr>
            <a:lvl5pPr>
              <a:buNone/>
            </a:lvl5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 </a:t>
            </a:r>
          </a:p>
        </p:txBody>
      </p:sp>
      <p:sp>
        <p:nvSpPr>
          <p:cNvPr id="1049520" name="文本占位符 12"/>
          <p:cNvSpPr>
            <a:spLocks noGrp="1"/>
          </p:cNvSpPr>
          <p:nvPr>
            <p:ph type="body" idx="16386" hasCustomPrompt="1"/>
            <p:custDataLst>
              <p:tags r:id="rId6"/>
            </p:custDataLst>
          </p:nvPr>
        </p:nvSpPr>
        <p:spPr>
          <a:xfrm>
            <a:off x="609600" y="3860800"/>
            <a:ext cx="2286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项标题</a:t>
            </a:r>
          </a:p>
        </p:txBody>
      </p:sp>
      <p:sp>
        <p:nvSpPr>
          <p:cNvPr id="1049521" name="文本占位符 13"/>
          <p:cNvSpPr>
            <a:spLocks noGrp="1"/>
          </p:cNvSpPr>
          <p:nvPr>
            <p:ph type="body" idx="16387" hasCustomPrompt="1"/>
            <p:custDataLst>
              <p:tags r:id="rId7"/>
            </p:custDataLst>
          </p:nvPr>
        </p:nvSpPr>
        <p:spPr>
          <a:xfrm>
            <a:off x="609600" y="4419600"/>
            <a:ext cx="22860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单击此处添加项正文</a:t>
            </a:r>
          </a:p>
        </p:txBody>
      </p:sp>
      <p:sp>
        <p:nvSpPr>
          <p:cNvPr id="1049522" name="文本占位符 14"/>
          <p:cNvSpPr>
            <a:spLocks noGrp="1"/>
          </p:cNvSpPr>
          <p:nvPr>
            <p:ph type="body" idx="16388" hasCustomPrompt="1"/>
            <p:custDataLst>
              <p:tags r:id="rId8"/>
            </p:custDataLst>
          </p:nvPr>
        </p:nvSpPr>
        <p:spPr>
          <a:xfrm>
            <a:off x="3505200" y="3860800"/>
            <a:ext cx="2286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项标题</a:t>
            </a:r>
          </a:p>
        </p:txBody>
      </p:sp>
      <p:sp>
        <p:nvSpPr>
          <p:cNvPr id="1049523" name="文本占位符 15"/>
          <p:cNvSpPr>
            <a:spLocks noGrp="1"/>
          </p:cNvSpPr>
          <p:nvPr>
            <p:ph type="body" idx="16389" hasCustomPrompt="1"/>
            <p:custDataLst>
              <p:tags r:id="rId9"/>
            </p:custDataLst>
          </p:nvPr>
        </p:nvSpPr>
        <p:spPr>
          <a:xfrm>
            <a:off x="3505200" y="4419600"/>
            <a:ext cx="22860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单击此处添加项正文</a:t>
            </a:r>
          </a:p>
        </p:txBody>
      </p:sp>
      <p:sp>
        <p:nvSpPr>
          <p:cNvPr id="1049524" name="文本占位符 16"/>
          <p:cNvSpPr>
            <a:spLocks noGrp="1"/>
          </p:cNvSpPr>
          <p:nvPr>
            <p:ph type="body" idx="16390" hasCustomPrompt="1"/>
            <p:custDataLst>
              <p:tags r:id="rId10"/>
            </p:custDataLst>
          </p:nvPr>
        </p:nvSpPr>
        <p:spPr>
          <a:xfrm>
            <a:off x="6400800" y="3860800"/>
            <a:ext cx="2286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项标题</a:t>
            </a:r>
          </a:p>
        </p:txBody>
      </p:sp>
      <p:sp>
        <p:nvSpPr>
          <p:cNvPr id="1049525" name="文本占位符 17"/>
          <p:cNvSpPr>
            <a:spLocks noGrp="1"/>
          </p:cNvSpPr>
          <p:nvPr>
            <p:ph type="body" idx="16391" hasCustomPrompt="1"/>
            <p:custDataLst>
              <p:tags r:id="rId11"/>
            </p:custDataLst>
          </p:nvPr>
        </p:nvSpPr>
        <p:spPr>
          <a:xfrm>
            <a:off x="6400800" y="4419600"/>
            <a:ext cx="22860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单击此处添加项正文</a:t>
            </a:r>
          </a:p>
        </p:txBody>
      </p:sp>
      <p:sp>
        <p:nvSpPr>
          <p:cNvPr id="1049526" name="文本占位符 18"/>
          <p:cNvSpPr>
            <a:spLocks noGrp="1"/>
          </p:cNvSpPr>
          <p:nvPr>
            <p:ph type="body" idx="16392" hasCustomPrompt="1"/>
            <p:custDataLst>
              <p:tags r:id="rId12"/>
            </p:custDataLst>
          </p:nvPr>
        </p:nvSpPr>
        <p:spPr>
          <a:xfrm>
            <a:off x="9296400" y="3860800"/>
            <a:ext cx="2286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项标题</a:t>
            </a:r>
          </a:p>
        </p:txBody>
      </p:sp>
      <p:sp>
        <p:nvSpPr>
          <p:cNvPr id="1049527" name="文本占位符 19"/>
          <p:cNvSpPr>
            <a:spLocks noGrp="1"/>
          </p:cNvSpPr>
          <p:nvPr>
            <p:ph type="body" idx="16393" hasCustomPrompt="1"/>
            <p:custDataLst>
              <p:tags r:id="rId13"/>
            </p:custDataLst>
          </p:nvPr>
        </p:nvSpPr>
        <p:spPr>
          <a:xfrm>
            <a:off x="9296400" y="4419600"/>
            <a:ext cx="22860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单击此处添加项正文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49_24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454" name="日期占位符 7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2025/11/19</a:t>
            </a:fld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1049455" name="页脚占位符 8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1049456" name="灯片编号占位符 9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‹#›</a:t>
            </a:fld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1049457" name="标题 10"/>
          <p:cNvSpPr>
            <a:spLocks noGrp="1"/>
          </p:cNvSpPr>
          <p:nvPr>
            <p:ph type="ctrTitle" idx="16385" hasCustomPrompt="1"/>
            <p:custDataLst>
              <p:tags r:id="rId4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>
                <a:latin typeface="MiSans DemiBold" charset="0"/>
                <a:ea typeface="MiSans Medium" panose="00000600000000000000" charset="-122"/>
              </a:rPr>
              <a:t>单击此处添加标题</a:t>
            </a:r>
          </a:p>
        </p:txBody>
      </p:sp>
      <p:sp>
        <p:nvSpPr>
          <p:cNvPr id="1049458" name="装饰  1"/>
          <p:cNvSpPr>
            <a:spLocks noGrp="1"/>
          </p:cNvSpPr>
          <p:nvPr>
            <p:ph type="body" idx="16401" hasCustomPrompt="1"/>
            <p:custDataLst>
              <p:tags r:id="rId5"/>
            </p:custDataLst>
          </p:nvPr>
        </p:nvSpPr>
        <p:spPr>
          <a:xfrm>
            <a:off x="1066800" y="2133600"/>
            <a:ext cx="914400" cy="914400"/>
          </a:xfrm>
          <a:custGeom>
            <a:avLst/>
            <a:gdLst>
              <a:gd name="connisteX0" fmla="*/ 0 w 914400"/>
              <a:gd name="connsiteY0" fmla="*/ 203200 h 914400"/>
              <a:gd name="connisteX1" fmla="*/ 203200 w 914400"/>
              <a:gd name="connsiteY1" fmla="*/ 0 h 914400"/>
              <a:gd name="connisteX2" fmla="*/ 711200 w 914400"/>
              <a:gd name="connsiteY2" fmla="*/ 0 h 914400"/>
              <a:gd name="connisteX3" fmla="*/ 914400 w 914400"/>
              <a:gd name="connsiteY3" fmla="*/ 203200 h 914400"/>
              <a:gd name="connisteX4" fmla="*/ 914400 w 914400"/>
              <a:gd name="connsiteY4" fmla="*/ 711200 h 914400"/>
              <a:gd name="connisteX5" fmla="*/ 711200 w 914400"/>
              <a:gd name="connsiteY5" fmla="*/ 914400 h 914400"/>
              <a:gd name="connisteX6" fmla="*/ 203200 w 914400"/>
              <a:gd name="connsiteY6" fmla="*/ 914400 h 914400"/>
              <a:gd name="connisteX7" fmla="*/ 0 w 914400"/>
              <a:gd name="connsiteY7" fmla="*/ 711200 h 914400"/>
              <a:gd name="connisteX8" fmla="*/ 0 w 914400"/>
              <a:gd name="connsiteY8" fmla="*/ 203200 h 91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r" b="b"/>
            <a:pathLst>
              <a:path w="914400" h="914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711200" y="0"/>
                </a:lnTo>
                <a:cubicBezTo>
                  <a:pt x="823424" y="0"/>
                  <a:pt x="914400" y="90976"/>
                  <a:pt x="914400" y="203200"/>
                </a:cubicBezTo>
                <a:lnTo>
                  <a:pt x="914400" y="711200"/>
                </a:lnTo>
                <a:cubicBezTo>
                  <a:pt x="914400" y="823424"/>
                  <a:pt x="823424" y="914400"/>
                  <a:pt x="711200" y="914400"/>
                </a:cubicBezTo>
                <a:lnTo>
                  <a:pt x="203200" y="914400"/>
                </a:lnTo>
                <a:cubicBezTo>
                  <a:pt x="90976" y="914400"/>
                  <a:pt x="0" y="823424"/>
                  <a:pt x="0" y="711200"/>
                </a:cubicBezTo>
                <a:lnTo>
                  <a:pt x="0" y="2032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</a:lvl1pPr>
            <a:lvl2pPr>
              <a:buNone/>
            </a:lvl2pPr>
            <a:lvl3pPr>
              <a:buNone/>
            </a:lvl3pPr>
            <a:lvl4pPr>
              <a:buNone/>
            </a:lvl4pPr>
            <a:lvl5pPr>
              <a:buNone/>
            </a:lvl5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 </a:t>
            </a:r>
          </a:p>
        </p:txBody>
      </p:sp>
      <p:sp>
        <p:nvSpPr>
          <p:cNvPr id="1049459" name="文本占位符 12"/>
          <p:cNvSpPr>
            <a:spLocks noGrp="1"/>
          </p:cNvSpPr>
          <p:nvPr>
            <p:ph type="body" idx="16388" hasCustomPrompt="1"/>
            <p:custDataLst>
              <p:tags r:id="rId6"/>
            </p:custDataLst>
          </p:nvPr>
        </p:nvSpPr>
        <p:spPr>
          <a:xfrm>
            <a:off x="1250950" y="2362200"/>
            <a:ext cx="546100" cy="4572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01</a:t>
            </a:r>
          </a:p>
        </p:txBody>
      </p:sp>
      <p:sp>
        <p:nvSpPr>
          <p:cNvPr id="1049460" name="文本占位符 13"/>
          <p:cNvSpPr>
            <a:spLocks noGrp="1"/>
          </p:cNvSpPr>
          <p:nvPr>
            <p:ph type="body" idx="16386" hasCustomPrompt="1"/>
            <p:custDataLst>
              <p:tags r:id="rId7"/>
            </p:custDataLst>
          </p:nvPr>
        </p:nvSpPr>
        <p:spPr>
          <a:xfrm>
            <a:off x="609600" y="3302000"/>
            <a:ext cx="1828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项标题</a:t>
            </a:r>
          </a:p>
        </p:txBody>
      </p:sp>
      <p:sp>
        <p:nvSpPr>
          <p:cNvPr id="1049461" name="文本占位符 14"/>
          <p:cNvSpPr>
            <a:spLocks noGrp="1"/>
          </p:cNvSpPr>
          <p:nvPr>
            <p:ph type="body" idx="16387" hasCustomPrompt="1"/>
            <p:custDataLst>
              <p:tags r:id="rId8"/>
            </p:custDataLst>
          </p:nvPr>
        </p:nvSpPr>
        <p:spPr>
          <a:xfrm>
            <a:off x="609600" y="3810000"/>
            <a:ext cx="18288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单击此处添加项正文</a:t>
            </a:r>
          </a:p>
        </p:txBody>
      </p:sp>
      <p:sp>
        <p:nvSpPr>
          <p:cNvPr id="1049462" name="装饰  5"/>
          <p:cNvSpPr>
            <a:spLocks noGrp="1"/>
          </p:cNvSpPr>
          <p:nvPr>
            <p:ph type="body" idx="16402" hasCustomPrompt="1"/>
            <p:custDataLst>
              <p:tags r:id="rId9"/>
            </p:custDataLst>
          </p:nvPr>
        </p:nvSpPr>
        <p:spPr>
          <a:xfrm>
            <a:off x="3352800" y="2133600"/>
            <a:ext cx="914400" cy="914400"/>
          </a:xfrm>
          <a:custGeom>
            <a:avLst/>
            <a:gdLst>
              <a:gd name="connisteX0" fmla="*/ 0 w 914400"/>
              <a:gd name="connsiteY0" fmla="*/ 203200 h 914400"/>
              <a:gd name="connisteX1" fmla="*/ 203200 w 914400"/>
              <a:gd name="connsiteY1" fmla="*/ 0 h 914400"/>
              <a:gd name="connisteX2" fmla="*/ 711200 w 914400"/>
              <a:gd name="connsiteY2" fmla="*/ 0 h 914400"/>
              <a:gd name="connisteX3" fmla="*/ 914400 w 914400"/>
              <a:gd name="connsiteY3" fmla="*/ 203200 h 914400"/>
              <a:gd name="connisteX4" fmla="*/ 914400 w 914400"/>
              <a:gd name="connsiteY4" fmla="*/ 711200 h 914400"/>
              <a:gd name="connisteX5" fmla="*/ 711200 w 914400"/>
              <a:gd name="connsiteY5" fmla="*/ 914400 h 914400"/>
              <a:gd name="connisteX6" fmla="*/ 203200 w 914400"/>
              <a:gd name="connsiteY6" fmla="*/ 914400 h 914400"/>
              <a:gd name="connisteX7" fmla="*/ 0 w 914400"/>
              <a:gd name="connsiteY7" fmla="*/ 711200 h 914400"/>
              <a:gd name="connisteX8" fmla="*/ 0 w 914400"/>
              <a:gd name="connsiteY8" fmla="*/ 203200 h 91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r" b="b"/>
            <a:pathLst>
              <a:path w="914400" h="914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711200" y="0"/>
                </a:lnTo>
                <a:cubicBezTo>
                  <a:pt x="823424" y="0"/>
                  <a:pt x="914400" y="90976"/>
                  <a:pt x="914400" y="203200"/>
                </a:cubicBezTo>
                <a:lnTo>
                  <a:pt x="914400" y="711200"/>
                </a:lnTo>
                <a:cubicBezTo>
                  <a:pt x="914400" y="823424"/>
                  <a:pt x="823424" y="914400"/>
                  <a:pt x="711200" y="914400"/>
                </a:cubicBezTo>
                <a:lnTo>
                  <a:pt x="203200" y="914400"/>
                </a:lnTo>
                <a:cubicBezTo>
                  <a:pt x="90976" y="914400"/>
                  <a:pt x="0" y="823424"/>
                  <a:pt x="0" y="711200"/>
                </a:cubicBezTo>
                <a:lnTo>
                  <a:pt x="0" y="2032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</a:lvl1pPr>
            <a:lvl2pPr>
              <a:buNone/>
            </a:lvl2pPr>
            <a:lvl3pPr>
              <a:buNone/>
            </a:lvl3pPr>
            <a:lvl4pPr>
              <a:buNone/>
            </a:lvl4pPr>
            <a:lvl5pPr>
              <a:buNone/>
            </a:lvl5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 </a:t>
            </a:r>
          </a:p>
        </p:txBody>
      </p:sp>
      <p:sp>
        <p:nvSpPr>
          <p:cNvPr id="1049463" name="文本占位符 16"/>
          <p:cNvSpPr>
            <a:spLocks noGrp="1"/>
          </p:cNvSpPr>
          <p:nvPr>
            <p:ph type="body" idx="16391" hasCustomPrompt="1"/>
            <p:custDataLst>
              <p:tags r:id="rId10"/>
            </p:custDataLst>
          </p:nvPr>
        </p:nvSpPr>
        <p:spPr>
          <a:xfrm>
            <a:off x="3536950" y="2362200"/>
            <a:ext cx="546100" cy="4572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02</a:t>
            </a:r>
          </a:p>
        </p:txBody>
      </p:sp>
      <p:sp>
        <p:nvSpPr>
          <p:cNvPr id="1049464" name="文本占位符 17"/>
          <p:cNvSpPr>
            <a:spLocks noGrp="1"/>
          </p:cNvSpPr>
          <p:nvPr>
            <p:ph type="body" idx="16389" hasCustomPrompt="1"/>
            <p:custDataLst>
              <p:tags r:id="rId11"/>
            </p:custDataLst>
          </p:nvPr>
        </p:nvSpPr>
        <p:spPr>
          <a:xfrm>
            <a:off x="2895600" y="3302000"/>
            <a:ext cx="1828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项标题</a:t>
            </a:r>
          </a:p>
        </p:txBody>
      </p:sp>
      <p:sp>
        <p:nvSpPr>
          <p:cNvPr id="1049465" name="文本占位符 18"/>
          <p:cNvSpPr>
            <a:spLocks noGrp="1"/>
          </p:cNvSpPr>
          <p:nvPr>
            <p:ph type="body" idx="16390" hasCustomPrompt="1"/>
            <p:custDataLst>
              <p:tags r:id="rId12"/>
            </p:custDataLst>
          </p:nvPr>
        </p:nvSpPr>
        <p:spPr>
          <a:xfrm>
            <a:off x="2895600" y="3810000"/>
            <a:ext cx="18288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单击此处添加项正文</a:t>
            </a:r>
          </a:p>
        </p:txBody>
      </p:sp>
      <p:sp>
        <p:nvSpPr>
          <p:cNvPr id="1049466" name="装饰  9"/>
          <p:cNvSpPr>
            <a:spLocks noGrp="1"/>
          </p:cNvSpPr>
          <p:nvPr>
            <p:ph type="body" idx="16403" hasCustomPrompt="1"/>
            <p:custDataLst>
              <p:tags r:id="rId13"/>
            </p:custDataLst>
          </p:nvPr>
        </p:nvSpPr>
        <p:spPr>
          <a:xfrm>
            <a:off x="5638800" y="2133600"/>
            <a:ext cx="914400" cy="914400"/>
          </a:xfrm>
          <a:custGeom>
            <a:avLst/>
            <a:gdLst>
              <a:gd name="connisteX0" fmla="*/ 0 w 914400"/>
              <a:gd name="connsiteY0" fmla="*/ 203200 h 914400"/>
              <a:gd name="connisteX1" fmla="*/ 203200 w 914400"/>
              <a:gd name="connsiteY1" fmla="*/ 0 h 914400"/>
              <a:gd name="connisteX2" fmla="*/ 711200 w 914400"/>
              <a:gd name="connsiteY2" fmla="*/ 0 h 914400"/>
              <a:gd name="connisteX3" fmla="*/ 914400 w 914400"/>
              <a:gd name="connsiteY3" fmla="*/ 203200 h 914400"/>
              <a:gd name="connisteX4" fmla="*/ 914400 w 914400"/>
              <a:gd name="connsiteY4" fmla="*/ 711200 h 914400"/>
              <a:gd name="connisteX5" fmla="*/ 711200 w 914400"/>
              <a:gd name="connsiteY5" fmla="*/ 914400 h 914400"/>
              <a:gd name="connisteX6" fmla="*/ 203200 w 914400"/>
              <a:gd name="connsiteY6" fmla="*/ 914400 h 914400"/>
              <a:gd name="connisteX7" fmla="*/ 0 w 914400"/>
              <a:gd name="connsiteY7" fmla="*/ 711200 h 914400"/>
              <a:gd name="connisteX8" fmla="*/ 0 w 914400"/>
              <a:gd name="connsiteY8" fmla="*/ 203200 h 91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r" b="b"/>
            <a:pathLst>
              <a:path w="914400" h="914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711200" y="0"/>
                </a:lnTo>
                <a:cubicBezTo>
                  <a:pt x="823424" y="0"/>
                  <a:pt x="914400" y="90976"/>
                  <a:pt x="914400" y="203200"/>
                </a:cubicBezTo>
                <a:lnTo>
                  <a:pt x="914400" y="711200"/>
                </a:lnTo>
                <a:cubicBezTo>
                  <a:pt x="914400" y="823424"/>
                  <a:pt x="823424" y="914400"/>
                  <a:pt x="711200" y="914400"/>
                </a:cubicBezTo>
                <a:lnTo>
                  <a:pt x="203200" y="914400"/>
                </a:lnTo>
                <a:cubicBezTo>
                  <a:pt x="90976" y="914400"/>
                  <a:pt x="0" y="823424"/>
                  <a:pt x="0" y="711200"/>
                </a:cubicBezTo>
                <a:lnTo>
                  <a:pt x="0" y="2032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</a:lvl1pPr>
            <a:lvl2pPr>
              <a:buNone/>
            </a:lvl2pPr>
            <a:lvl3pPr>
              <a:buNone/>
            </a:lvl3pPr>
            <a:lvl4pPr>
              <a:buNone/>
            </a:lvl4pPr>
            <a:lvl5pPr>
              <a:buNone/>
            </a:lvl5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 </a:t>
            </a:r>
          </a:p>
        </p:txBody>
      </p:sp>
      <p:sp>
        <p:nvSpPr>
          <p:cNvPr id="1049467" name="文本占位符 20"/>
          <p:cNvSpPr>
            <a:spLocks noGrp="1"/>
          </p:cNvSpPr>
          <p:nvPr>
            <p:ph type="body" idx="16394" hasCustomPrompt="1"/>
            <p:custDataLst>
              <p:tags r:id="rId14"/>
            </p:custDataLst>
          </p:nvPr>
        </p:nvSpPr>
        <p:spPr>
          <a:xfrm>
            <a:off x="5822950" y="2362200"/>
            <a:ext cx="546100" cy="4572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03</a:t>
            </a:r>
          </a:p>
        </p:txBody>
      </p:sp>
      <p:sp>
        <p:nvSpPr>
          <p:cNvPr id="1049468" name="文本占位符 21"/>
          <p:cNvSpPr>
            <a:spLocks noGrp="1"/>
          </p:cNvSpPr>
          <p:nvPr>
            <p:ph type="body" idx="16392" hasCustomPrompt="1"/>
            <p:custDataLst>
              <p:tags r:id="rId15"/>
            </p:custDataLst>
          </p:nvPr>
        </p:nvSpPr>
        <p:spPr>
          <a:xfrm>
            <a:off x="5181600" y="3302000"/>
            <a:ext cx="1828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项标题</a:t>
            </a:r>
          </a:p>
        </p:txBody>
      </p:sp>
      <p:sp>
        <p:nvSpPr>
          <p:cNvPr id="1049469" name="文本占位符 22"/>
          <p:cNvSpPr>
            <a:spLocks noGrp="1"/>
          </p:cNvSpPr>
          <p:nvPr>
            <p:ph type="body" idx="16393" hasCustomPrompt="1"/>
            <p:custDataLst>
              <p:tags r:id="rId16"/>
            </p:custDataLst>
          </p:nvPr>
        </p:nvSpPr>
        <p:spPr>
          <a:xfrm>
            <a:off x="5181600" y="3810000"/>
            <a:ext cx="18288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单击此处添加项正文</a:t>
            </a:r>
          </a:p>
        </p:txBody>
      </p:sp>
      <p:sp>
        <p:nvSpPr>
          <p:cNvPr id="1049470" name="装饰  3"/>
          <p:cNvSpPr>
            <a:spLocks noGrp="1"/>
          </p:cNvSpPr>
          <p:nvPr>
            <p:ph type="body" idx="16404" hasCustomPrompt="1"/>
            <p:custDataLst>
              <p:tags r:id="rId17"/>
            </p:custDataLst>
          </p:nvPr>
        </p:nvSpPr>
        <p:spPr>
          <a:xfrm>
            <a:off x="7924800" y="2133600"/>
            <a:ext cx="914400" cy="914400"/>
          </a:xfrm>
          <a:custGeom>
            <a:avLst/>
            <a:gdLst>
              <a:gd name="connisteX0" fmla="*/ 0 w 914400"/>
              <a:gd name="connsiteY0" fmla="*/ 203200 h 914400"/>
              <a:gd name="connisteX1" fmla="*/ 203200 w 914400"/>
              <a:gd name="connsiteY1" fmla="*/ 0 h 914400"/>
              <a:gd name="connisteX2" fmla="*/ 711200 w 914400"/>
              <a:gd name="connsiteY2" fmla="*/ 0 h 914400"/>
              <a:gd name="connisteX3" fmla="*/ 914400 w 914400"/>
              <a:gd name="connsiteY3" fmla="*/ 203200 h 914400"/>
              <a:gd name="connisteX4" fmla="*/ 914400 w 914400"/>
              <a:gd name="connsiteY4" fmla="*/ 711200 h 914400"/>
              <a:gd name="connisteX5" fmla="*/ 711200 w 914400"/>
              <a:gd name="connsiteY5" fmla="*/ 914400 h 914400"/>
              <a:gd name="connisteX6" fmla="*/ 203200 w 914400"/>
              <a:gd name="connsiteY6" fmla="*/ 914400 h 914400"/>
              <a:gd name="connisteX7" fmla="*/ 0 w 914400"/>
              <a:gd name="connsiteY7" fmla="*/ 711200 h 914400"/>
              <a:gd name="connisteX8" fmla="*/ 0 w 914400"/>
              <a:gd name="connsiteY8" fmla="*/ 203200 h 91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r" b="b"/>
            <a:pathLst>
              <a:path w="914400" h="914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711200" y="0"/>
                </a:lnTo>
                <a:cubicBezTo>
                  <a:pt x="823424" y="0"/>
                  <a:pt x="914400" y="90976"/>
                  <a:pt x="914400" y="203200"/>
                </a:cubicBezTo>
                <a:lnTo>
                  <a:pt x="914400" y="711200"/>
                </a:lnTo>
                <a:cubicBezTo>
                  <a:pt x="914400" y="823424"/>
                  <a:pt x="823424" y="914400"/>
                  <a:pt x="711200" y="914400"/>
                </a:cubicBezTo>
                <a:lnTo>
                  <a:pt x="203200" y="914400"/>
                </a:lnTo>
                <a:cubicBezTo>
                  <a:pt x="90976" y="914400"/>
                  <a:pt x="0" y="823424"/>
                  <a:pt x="0" y="711200"/>
                </a:cubicBezTo>
                <a:lnTo>
                  <a:pt x="0" y="2032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</a:lvl1pPr>
            <a:lvl2pPr>
              <a:buNone/>
            </a:lvl2pPr>
            <a:lvl3pPr>
              <a:buNone/>
            </a:lvl3pPr>
            <a:lvl4pPr>
              <a:buNone/>
            </a:lvl4pPr>
            <a:lvl5pPr>
              <a:buNone/>
            </a:lvl5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 </a:t>
            </a:r>
          </a:p>
        </p:txBody>
      </p:sp>
      <p:sp>
        <p:nvSpPr>
          <p:cNvPr id="1049471" name="文本占位符 24"/>
          <p:cNvSpPr>
            <a:spLocks noGrp="1"/>
          </p:cNvSpPr>
          <p:nvPr>
            <p:ph type="body" idx="16397" hasCustomPrompt="1"/>
            <p:custDataLst>
              <p:tags r:id="rId18"/>
            </p:custDataLst>
          </p:nvPr>
        </p:nvSpPr>
        <p:spPr>
          <a:xfrm>
            <a:off x="8108950" y="2362200"/>
            <a:ext cx="546100" cy="4572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04</a:t>
            </a:r>
          </a:p>
        </p:txBody>
      </p:sp>
      <p:sp>
        <p:nvSpPr>
          <p:cNvPr id="1049472" name="文本占位符 25"/>
          <p:cNvSpPr>
            <a:spLocks noGrp="1"/>
          </p:cNvSpPr>
          <p:nvPr>
            <p:ph type="body" idx="16395" hasCustomPrompt="1"/>
            <p:custDataLst>
              <p:tags r:id="rId19"/>
            </p:custDataLst>
          </p:nvPr>
        </p:nvSpPr>
        <p:spPr>
          <a:xfrm>
            <a:off x="7467600" y="3302000"/>
            <a:ext cx="1828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项标题</a:t>
            </a:r>
          </a:p>
        </p:txBody>
      </p:sp>
      <p:sp>
        <p:nvSpPr>
          <p:cNvPr id="1049473" name="文本占位符 26"/>
          <p:cNvSpPr>
            <a:spLocks noGrp="1"/>
          </p:cNvSpPr>
          <p:nvPr>
            <p:ph type="body" idx="16396" hasCustomPrompt="1"/>
            <p:custDataLst>
              <p:tags r:id="rId20"/>
            </p:custDataLst>
          </p:nvPr>
        </p:nvSpPr>
        <p:spPr>
          <a:xfrm>
            <a:off x="7467600" y="3810000"/>
            <a:ext cx="18288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单击此处添加项正文</a:t>
            </a:r>
          </a:p>
        </p:txBody>
      </p:sp>
      <p:sp>
        <p:nvSpPr>
          <p:cNvPr id="1049474" name="装饰  7"/>
          <p:cNvSpPr>
            <a:spLocks noGrp="1"/>
          </p:cNvSpPr>
          <p:nvPr>
            <p:ph type="body" idx="16405" hasCustomPrompt="1"/>
            <p:custDataLst>
              <p:tags r:id="rId21"/>
            </p:custDataLst>
          </p:nvPr>
        </p:nvSpPr>
        <p:spPr>
          <a:xfrm>
            <a:off x="10210800" y="2133600"/>
            <a:ext cx="914400" cy="914400"/>
          </a:xfrm>
          <a:custGeom>
            <a:avLst/>
            <a:gdLst>
              <a:gd name="connisteX0" fmla="*/ 0 w 914400"/>
              <a:gd name="connsiteY0" fmla="*/ 203200 h 914400"/>
              <a:gd name="connisteX1" fmla="*/ 203200 w 914400"/>
              <a:gd name="connsiteY1" fmla="*/ 0 h 914400"/>
              <a:gd name="connisteX2" fmla="*/ 711200 w 914400"/>
              <a:gd name="connsiteY2" fmla="*/ 0 h 914400"/>
              <a:gd name="connisteX3" fmla="*/ 914400 w 914400"/>
              <a:gd name="connsiteY3" fmla="*/ 203200 h 914400"/>
              <a:gd name="connisteX4" fmla="*/ 914400 w 914400"/>
              <a:gd name="connsiteY4" fmla="*/ 711200 h 914400"/>
              <a:gd name="connisteX5" fmla="*/ 711200 w 914400"/>
              <a:gd name="connsiteY5" fmla="*/ 914400 h 914400"/>
              <a:gd name="connisteX6" fmla="*/ 203200 w 914400"/>
              <a:gd name="connsiteY6" fmla="*/ 914400 h 914400"/>
              <a:gd name="connisteX7" fmla="*/ 0 w 914400"/>
              <a:gd name="connsiteY7" fmla="*/ 711200 h 914400"/>
              <a:gd name="connisteX8" fmla="*/ 0 w 914400"/>
              <a:gd name="connsiteY8" fmla="*/ 203200 h 91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r" b="b"/>
            <a:pathLst>
              <a:path w="914400" h="914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711200" y="0"/>
                </a:lnTo>
                <a:cubicBezTo>
                  <a:pt x="823424" y="0"/>
                  <a:pt x="914400" y="90976"/>
                  <a:pt x="914400" y="203200"/>
                </a:cubicBezTo>
                <a:lnTo>
                  <a:pt x="914400" y="711200"/>
                </a:lnTo>
                <a:cubicBezTo>
                  <a:pt x="914400" y="823424"/>
                  <a:pt x="823424" y="914400"/>
                  <a:pt x="711200" y="914400"/>
                </a:cubicBezTo>
                <a:lnTo>
                  <a:pt x="203200" y="914400"/>
                </a:lnTo>
                <a:cubicBezTo>
                  <a:pt x="90976" y="914400"/>
                  <a:pt x="0" y="823424"/>
                  <a:pt x="0" y="711200"/>
                </a:cubicBezTo>
                <a:lnTo>
                  <a:pt x="0" y="2032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</a:lvl1pPr>
            <a:lvl2pPr>
              <a:buNone/>
            </a:lvl2pPr>
            <a:lvl3pPr>
              <a:buNone/>
            </a:lvl3pPr>
            <a:lvl4pPr>
              <a:buNone/>
            </a:lvl4pPr>
            <a:lvl5pPr>
              <a:buNone/>
            </a:lvl5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 </a:t>
            </a:r>
          </a:p>
        </p:txBody>
      </p:sp>
      <p:sp>
        <p:nvSpPr>
          <p:cNvPr id="1049475" name="文本占位符 28"/>
          <p:cNvSpPr>
            <a:spLocks noGrp="1"/>
          </p:cNvSpPr>
          <p:nvPr>
            <p:ph type="body" idx="16400" hasCustomPrompt="1"/>
            <p:custDataLst>
              <p:tags r:id="rId22"/>
            </p:custDataLst>
          </p:nvPr>
        </p:nvSpPr>
        <p:spPr>
          <a:xfrm>
            <a:off x="10394950" y="2362200"/>
            <a:ext cx="546100" cy="4572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05</a:t>
            </a:r>
          </a:p>
        </p:txBody>
      </p:sp>
      <p:sp>
        <p:nvSpPr>
          <p:cNvPr id="1049476" name="文本占位符 29"/>
          <p:cNvSpPr>
            <a:spLocks noGrp="1"/>
          </p:cNvSpPr>
          <p:nvPr>
            <p:ph type="body" idx="16398" hasCustomPrompt="1"/>
            <p:custDataLst>
              <p:tags r:id="rId23"/>
            </p:custDataLst>
          </p:nvPr>
        </p:nvSpPr>
        <p:spPr>
          <a:xfrm>
            <a:off x="9753600" y="3302000"/>
            <a:ext cx="1828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项标题</a:t>
            </a:r>
          </a:p>
        </p:txBody>
      </p:sp>
      <p:sp>
        <p:nvSpPr>
          <p:cNvPr id="1049477" name="文本占位符 30"/>
          <p:cNvSpPr>
            <a:spLocks noGrp="1"/>
          </p:cNvSpPr>
          <p:nvPr>
            <p:ph type="body" idx="16399" hasCustomPrompt="1"/>
            <p:custDataLst>
              <p:tags r:id="rId24"/>
            </p:custDataLst>
          </p:nvPr>
        </p:nvSpPr>
        <p:spPr>
          <a:xfrm>
            <a:off x="9753600" y="3810000"/>
            <a:ext cx="18288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单击此处添加项正文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26_30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495" name="日期占位符 7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2025/11/19</a:t>
            </a:fld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1049496" name="页脚占位符 8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1049497" name="灯片编号占位符 9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‹#›</a:t>
            </a:fld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1049498" name="标题 10"/>
          <p:cNvSpPr>
            <a:spLocks noGrp="1"/>
          </p:cNvSpPr>
          <p:nvPr>
            <p:ph type="ctrTitle" idx="16385" hasCustomPrompt="1"/>
            <p:custDataLst>
              <p:tags r:id="rId4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>
                <a:latin typeface="MiSans DemiBold" charset="0"/>
                <a:ea typeface="MiSans Medium" panose="00000600000000000000" charset="-122"/>
              </a:rPr>
              <a:t>单击此处添加标题</a:t>
            </a:r>
          </a:p>
        </p:txBody>
      </p:sp>
      <p:sp>
        <p:nvSpPr>
          <p:cNvPr id="1049499" name="装饰  1"/>
          <p:cNvSpPr>
            <a:spLocks noGrp="1"/>
          </p:cNvSpPr>
          <p:nvPr>
            <p:ph type="body" idx="16394" hasCustomPrompt="1"/>
            <p:custDataLst>
              <p:tags r:id="rId5"/>
            </p:custDataLst>
          </p:nvPr>
        </p:nvSpPr>
        <p:spPr>
          <a:xfrm>
            <a:off x="609600" y="3556000"/>
            <a:ext cx="2514600" cy="2692400"/>
          </a:xfrm>
          <a:custGeom>
            <a:avLst/>
            <a:gdLst>
              <a:gd name="connisteX0" fmla="*/ 0 w 2514600"/>
              <a:gd name="connsiteY0" fmla="*/ 0 h 2692400"/>
              <a:gd name="connisteX1" fmla="*/ 2514600 w 2514600"/>
              <a:gd name="connsiteY1" fmla="*/ 0 h 2692400"/>
              <a:gd name="connisteX2" fmla="*/ 2514600 w 2514600"/>
              <a:gd name="connsiteY2" fmla="*/ 2489200 h 2692400"/>
              <a:gd name="connisteX3" fmla="*/ 2311400 w 2514600"/>
              <a:gd name="connsiteY3" fmla="*/ 2692400 h 2692400"/>
              <a:gd name="connisteX4" fmla="*/ 203200 w 2514600"/>
              <a:gd name="connsiteY4" fmla="*/ 2692400 h 2692400"/>
              <a:gd name="connisteX5" fmla="*/ 0 w 2514600"/>
              <a:gd name="connsiteY5" fmla="*/ 2489200 h 2692400"/>
              <a:gd name="connisteX6" fmla="*/ 0 w 2514600"/>
              <a:gd name="connsiteY6" fmla="*/ 0 h 2692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r" b="b"/>
            <a:pathLst>
              <a:path w="2514600" h="2692400">
                <a:moveTo>
                  <a:pt x="0" y="0"/>
                </a:moveTo>
                <a:lnTo>
                  <a:pt x="2514600" y="0"/>
                </a:lnTo>
                <a:lnTo>
                  <a:pt x="2514600" y="2489200"/>
                </a:lnTo>
                <a:cubicBezTo>
                  <a:pt x="2514600" y="2601424"/>
                  <a:pt x="2423624" y="2692400"/>
                  <a:pt x="2311400" y="2692400"/>
                </a:cubicBezTo>
                <a:lnTo>
                  <a:pt x="203200" y="2692400"/>
                </a:lnTo>
                <a:cubicBezTo>
                  <a:pt x="90976" y="2692400"/>
                  <a:pt x="0" y="2601424"/>
                  <a:pt x="0" y="248920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</a:lvl1pPr>
            <a:lvl2pPr>
              <a:buNone/>
            </a:lvl2pPr>
            <a:lvl3pPr>
              <a:buNone/>
            </a:lvl3pPr>
            <a:lvl4pPr>
              <a:buNone/>
            </a:lvl4pPr>
            <a:lvl5pPr>
              <a:buNone/>
            </a:lvl5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 </a:t>
            </a:r>
          </a:p>
        </p:txBody>
      </p:sp>
      <p:sp>
        <p:nvSpPr>
          <p:cNvPr id="1049500" name="图片占位符 12"/>
          <p:cNvSpPr>
            <a:spLocks noGrp="1"/>
          </p:cNvSpPr>
          <p:nvPr>
            <p:ph type="pic" idx="16395" hasCustomPrompt="1"/>
            <p:custDataLst>
              <p:tags r:id="rId6"/>
            </p:custDataLst>
          </p:nvPr>
        </p:nvSpPr>
        <p:spPr>
          <a:xfrm>
            <a:off x="609600" y="1524000"/>
            <a:ext cx="2514600" cy="2032000"/>
          </a:xfrm>
          <a:custGeom>
            <a:avLst/>
            <a:gdLst>
              <a:gd name="connisteX0" fmla="*/ 0 w 2514600"/>
              <a:gd name="connsiteY0" fmla="*/ 203200 h 2032000"/>
              <a:gd name="connisteX1" fmla="*/ 203200 w 2514600"/>
              <a:gd name="connsiteY1" fmla="*/ 0 h 2032000"/>
              <a:gd name="connisteX2" fmla="*/ 2311400 w 2514600"/>
              <a:gd name="connsiteY2" fmla="*/ 0 h 2032000"/>
              <a:gd name="connisteX3" fmla="*/ 2514600 w 2514600"/>
              <a:gd name="connsiteY3" fmla="*/ 203200 h 2032000"/>
              <a:gd name="connisteX4" fmla="*/ 2514600 w 2514600"/>
              <a:gd name="connsiteY4" fmla="*/ 2032000 h 2032000"/>
              <a:gd name="connisteX5" fmla="*/ 0 w 2514600"/>
              <a:gd name="connsiteY5" fmla="*/ 2032000 h 2032000"/>
              <a:gd name="connisteX6" fmla="*/ 0 w 2514600"/>
              <a:gd name="connsiteY6" fmla="*/ 203200 h 203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r" b="b"/>
            <a:pathLst>
              <a:path w="2514600" h="20320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2311400" y="0"/>
                </a:lnTo>
                <a:cubicBezTo>
                  <a:pt x="2423624" y="0"/>
                  <a:pt x="2514600" y="90976"/>
                  <a:pt x="2514600" y="203200"/>
                </a:cubicBezTo>
                <a:lnTo>
                  <a:pt x="2514600" y="2032000"/>
                </a:lnTo>
                <a:lnTo>
                  <a:pt x="0" y="2032000"/>
                </a:ln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 </a:t>
            </a:r>
          </a:p>
        </p:txBody>
      </p:sp>
      <p:sp>
        <p:nvSpPr>
          <p:cNvPr id="1049501" name="文本占位符 13"/>
          <p:cNvSpPr>
            <a:spLocks noGrp="1"/>
          </p:cNvSpPr>
          <p:nvPr>
            <p:ph type="body" idx="16386" hasCustomPrompt="1"/>
            <p:custDataLst>
              <p:tags r:id="rId7"/>
            </p:custDataLst>
          </p:nvPr>
        </p:nvSpPr>
        <p:spPr>
          <a:xfrm>
            <a:off x="914400" y="3759200"/>
            <a:ext cx="1905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项标题</a:t>
            </a:r>
          </a:p>
        </p:txBody>
      </p:sp>
      <p:sp>
        <p:nvSpPr>
          <p:cNvPr id="1049502" name="文本占位符 14"/>
          <p:cNvSpPr>
            <a:spLocks noGrp="1"/>
          </p:cNvSpPr>
          <p:nvPr>
            <p:ph type="body" idx="16387" hasCustomPrompt="1"/>
            <p:custDataLst>
              <p:tags r:id="rId8"/>
            </p:custDataLst>
          </p:nvPr>
        </p:nvSpPr>
        <p:spPr>
          <a:xfrm>
            <a:off x="914400" y="4216400"/>
            <a:ext cx="19050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单击此处添加项正文</a:t>
            </a:r>
          </a:p>
        </p:txBody>
      </p:sp>
      <p:sp>
        <p:nvSpPr>
          <p:cNvPr id="1049503" name="装饰  5"/>
          <p:cNvSpPr>
            <a:spLocks noGrp="1"/>
          </p:cNvSpPr>
          <p:nvPr>
            <p:ph type="body" idx="16396" hasCustomPrompt="1"/>
            <p:custDataLst>
              <p:tags r:id="rId9"/>
            </p:custDataLst>
          </p:nvPr>
        </p:nvSpPr>
        <p:spPr>
          <a:xfrm>
            <a:off x="3429000" y="1524000"/>
            <a:ext cx="2514600" cy="2692400"/>
          </a:xfrm>
          <a:custGeom>
            <a:avLst/>
            <a:gdLst>
              <a:gd name="connisteX0" fmla="*/ 0 w 2514600"/>
              <a:gd name="connsiteY0" fmla="*/ 203200 h 2692400"/>
              <a:gd name="connisteX1" fmla="*/ 203200 w 2514600"/>
              <a:gd name="connsiteY1" fmla="*/ 0 h 2692400"/>
              <a:gd name="connisteX2" fmla="*/ 2311400 w 2514600"/>
              <a:gd name="connsiteY2" fmla="*/ 0 h 2692400"/>
              <a:gd name="connisteX3" fmla="*/ 2514600 w 2514600"/>
              <a:gd name="connsiteY3" fmla="*/ 203200 h 2692400"/>
              <a:gd name="connisteX4" fmla="*/ 2514600 w 2514600"/>
              <a:gd name="connsiteY4" fmla="*/ 2692400 h 2692400"/>
              <a:gd name="connisteX5" fmla="*/ 0 w 2514600"/>
              <a:gd name="connsiteY5" fmla="*/ 2692400 h 2692400"/>
              <a:gd name="connisteX6" fmla="*/ 0 w 2514600"/>
              <a:gd name="connsiteY6" fmla="*/ 203200 h 2692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r" b="b"/>
            <a:pathLst>
              <a:path w="2514600" h="2692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2311400" y="0"/>
                </a:lnTo>
                <a:cubicBezTo>
                  <a:pt x="2423624" y="0"/>
                  <a:pt x="2514600" y="90976"/>
                  <a:pt x="2514600" y="203200"/>
                </a:cubicBezTo>
                <a:lnTo>
                  <a:pt x="2514600" y="2692400"/>
                </a:lnTo>
                <a:lnTo>
                  <a:pt x="0" y="2692400"/>
                </a:ln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</a:lvl1pPr>
            <a:lvl2pPr>
              <a:buNone/>
            </a:lvl2pPr>
            <a:lvl3pPr>
              <a:buNone/>
            </a:lvl3pPr>
            <a:lvl4pPr>
              <a:buNone/>
            </a:lvl4pPr>
            <a:lvl5pPr>
              <a:buNone/>
            </a:lvl5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 </a:t>
            </a:r>
          </a:p>
        </p:txBody>
      </p:sp>
      <p:sp>
        <p:nvSpPr>
          <p:cNvPr id="1049504" name="图片占位符 16"/>
          <p:cNvSpPr>
            <a:spLocks noGrp="1"/>
          </p:cNvSpPr>
          <p:nvPr>
            <p:ph type="pic" idx="16397" hasCustomPrompt="1"/>
            <p:custDataLst>
              <p:tags r:id="rId10"/>
            </p:custDataLst>
          </p:nvPr>
        </p:nvSpPr>
        <p:spPr>
          <a:xfrm>
            <a:off x="3429000" y="4216400"/>
            <a:ext cx="2514600" cy="2032000"/>
          </a:xfrm>
          <a:custGeom>
            <a:avLst/>
            <a:gdLst>
              <a:gd name="connisteX0" fmla="*/ 0 w 2514600"/>
              <a:gd name="connsiteY0" fmla="*/ 0 h 2032000"/>
              <a:gd name="connisteX1" fmla="*/ 2514600 w 2514600"/>
              <a:gd name="connsiteY1" fmla="*/ 0 h 2032000"/>
              <a:gd name="connisteX2" fmla="*/ 2514600 w 2514600"/>
              <a:gd name="connsiteY2" fmla="*/ 1828800 h 2032000"/>
              <a:gd name="connisteX3" fmla="*/ 2311400 w 2514600"/>
              <a:gd name="connsiteY3" fmla="*/ 2032000 h 2032000"/>
              <a:gd name="connisteX4" fmla="*/ 203200 w 2514600"/>
              <a:gd name="connsiteY4" fmla="*/ 2032000 h 2032000"/>
              <a:gd name="connisteX5" fmla="*/ 0 w 2514600"/>
              <a:gd name="connsiteY5" fmla="*/ 1828800 h 2032000"/>
              <a:gd name="connisteX6" fmla="*/ 0 w 2514600"/>
              <a:gd name="connsiteY6" fmla="*/ 0 h 203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r" b="b"/>
            <a:pathLst>
              <a:path w="2514600" h="2032000">
                <a:moveTo>
                  <a:pt x="0" y="0"/>
                </a:moveTo>
                <a:lnTo>
                  <a:pt x="2514600" y="0"/>
                </a:lnTo>
                <a:lnTo>
                  <a:pt x="2514600" y="1828800"/>
                </a:lnTo>
                <a:cubicBezTo>
                  <a:pt x="2514600" y="1941024"/>
                  <a:pt x="2423624" y="2032000"/>
                  <a:pt x="2311400" y="2032000"/>
                </a:cubicBezTo>
                <a:lnTo>
                  <a:pt x="203200" y="2032000"/>
                </a:lnTo>
                <a:cubicBezTo>
                  <a:pt x="90976" y="2032000"/>
                  <a:pt x="0" y="1941024"/>
                  <a:pt x="0" y="1828800"/>
                </a:cubicBezTo>
                <a:lnTo>
                  <a:pt x="0" y="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 </a:t>
            </a:r>
          </a:p>
        </p:txBody>
      </p:sp>
      <p:sp>
        <p:nvSpPr>
          <p:cNvPr id="1049505" name="文本占位符 17"/>
          <p:cNvSpPr>
            <a:spLocks noGrp="1"/>
          </p:cNvSpPr>
          <p:nvPr>
            <p:ph type="body" idx="16388" hasCustomPrompt="1"/>
            <p:custDataLst>
              <p:tags r:id="rId11"/>
            </p:custDataLst>
          </p:nvPr>
        </p:nvSpPr>
        <p:spPr>
          <a:xfrm>
            <a:off x="3733800" y="1727200"/>
            <a:ext cx="1905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项标题</a:t>
            </a:r>
          </a:p>
        </p:txBody>
      </p:sp>
      <p:sp>
        <p:nvSpPr>
          <p:cNvPr id="1049506" name="文本占位符 18"/>
          <p:cNvSpPr>
            <a:spLocks noGrp="1"/>
          </p:cNvSpPr>
          <p:nvPr>
            <p:ph type="body" idx="16389" hasCustomPrompt="1"/>
            <p:custDataLst>
              <p:tags r:id="rId12"/>
            </p:custDataLst>
          </p:nvPr>
        </p:nvSpPr>
        <p:spPr>
          <a:xfrm>
            <a:off x="3733800" y="2184400"/>
            <a:ext cx="19050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单击此处添加项正文</a:t>
            </a:r>
          </a:p>
        </p:txBody>
      </p:sp>
      <p:sp>
        <p:nvSpPr>
          <p:cNvPr id="1049507" name="装饰  9"/>
          <p:cNvSpPr>
            <a:spLocks noGrp="1"/>
          </p:cNvSpPr>
          <p:nvPr>
            <p:ph type="body" idx="16398" hasCustomPrompt="1"/>
            <p:custDataLst>
              <p:tags r:id="rId13"/>
            </p:custDataLst>
          </p:nvPr>
        </p:nvSpPr>
        <p:spPr>
          <a:xfrm>
            <a:off x="6248400" y="3556000"/>
            <a:ext cx="2514600" cy="2692400"/>
          </a:xfrm>
          <a:custGeom>
            <a:avLst/>
            <a:gdLst>
              <a:gd name="connisteX0" fmla="*/ 0 w 2514600"/>
              <a:gd name="connsiteY0" fmla="*/ 0 h 2692400"/>
              <a:gd name="connisteX1" fmla="*/ 2514600 w 2514600"/>
              <a:gd name="connsiteY1" fmla="*/ 0 h 2692400"/>
              <a:gd name="connisteX2" fmla="*/ 2514600 w 2514600"/>
              <a:gd name="connsiteY2" fmla="*/ 2489200 h 2692400"/>
              <a:gd name="connisteX3" fmla="*/ 2311400 w 2514600"/>
              <a:gd name="connsiteY3" fmla="*/ 2692400 h 2692400"/>
              <a:gd name="connisteX4" fmla="*/ 203200 w 2514600"/>
              <a:gd name="connsiteY4" fmla="*/ 2692400 h 2692400"/>
              <a:gd name="connisteX5" fmla="*/ 0 w 2514600"/>
              <a:gd name="connsiteY5" fmla="*/ 2489200 h 2692400"/>
              <a:gd name="connisteX6" fmla="*/ 0 w 2514600"/>
              <a:gd name="connsiteY6" fmla="*/ 0 h 2692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r" b="b"/>
            <a:pathLst>
              <a:path w="2514600" h="2692400">
                <a:moveTo>
                  <a:pt x="0" y="0"/>
                </a:moveTo>
                <a:lnTo>
                  <a:pt x="2514600" y="0"/>
                </a:lnTo>
                <a:lnTo>
                  <a:pt x="2514600" y="2489200"/>
                </a:lnTo>
                <a:cubicBezTo>
                  <a:pt x="2514600" y="2601424"/>
                  <a:pt x="2423624" y="2692400"/>
                  <a:pt x="2311400" y="2692400"/>
                </a:cubicBezTo>
                <a:lnTo>
                  <a:pt x="203200" y="2692400"/>
                </a:lnTo>
                <a:cubicBezTo>
                  <a:pt x="90976" y="2692400"/>
                  <a:pt x="0" y="2601424"/>
                  <a:pt x="0" y="248920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</a:lvl1pPr>
            <a:lvl2pPr>
              <a:buNone/>
            </a:lvl2pPr>
            <a:lvl3pPr>
              <a:buNone/>
            </a:lvl3pPr>
            <a:lvl4pPr>
              <a:buNone/>
            </a:lvl4pPr>
            <a:lvl5pPr>
              <a:buNone/>
            </a:lvl5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 </a:t>
            </a:r>
          </a:p>
        </p:txBody>
      </p:sp>
      <p:sp>
        <p:nvSpPr>
          <p:cNvPr id="1049508" name="图片占位符 20"/>
          <p:cNvSpPr>
            <a:spLocks noGrp="1"/>
          </p:cNvSpPr>
          <p:nvPr>
            <p:ph type="pic" idx="16399" hasCustomPrompt="1"/>
            <p:custDataLst>
              <p:tags r:id="rId14"/>
            </p:custDataLst>
          </p:nvPr>
        </p:nvSpPr>
        <p:spPr>
          <a:xfrm>
            <a:off x="6248400" y="1524000"/>
            <a:ext cx="2514600" cy="2032000"/>
          </a:xfrm>
          <a:custGeom>
            <a:avLst/>
            <a:gdLst>
              <a:gd name="connisteX0" fmla="*/ 0 w 2514600"/>
              <a:gd name="connsiteY0" fmla="*/ 203200 h 2032000"/>
              <a:gd name="connisteX1" fmla="*/ 203200 w 2514600"/>
              <a:gd name="connsiteY1" fmla="*/ 0 h 2032000"/>
              <a:gd name="connisteX2" fmla="*/ 2311400 w 2514600"/>
              <a:gd name="connsiteY2" fmla="*/ 0 h 2032000"/>
              <a:gd name="connisteX3" fmla="*/ 2514600 w 2514600"/>
              <a:gd name="connsiteY3" fmla="*/ 203200 h 2032000"/>
              <a:gd name="connisteX4" fmla="*/ 2514600 w 2514600"/>
              <a:gd name="connsiteY4" fmla="*/ 2032000 h 2032000"/>
              <a:gd name="connisteX5" fmla="*/ 0 w 2514600"/>
              <a:gd name="connsiteY5" fmla="*/ 2032000 h 2032000"/>
              <a:gd name="connisteX6" fmla="*/ 0 w 2514600"/>
              <a:gd name="connsiteY6" fmla="*/ 203200 h 203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r" b="b"/>
            <a:pathLst>
              <a:path w="2514600" h="20320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2311400" y="0"/>
                </a:lnTo>
                <a:cubicBezTo>
                  <a:pt x="2423624" y="0"/>
                  <a:pt x="2514600" y="90976"/>
                  <a:pt x="2514600" y="203200"/>
                </a:cubicBezTo>
                <a:lnTo>
                  <a:pt x="2514600" y="2032000"/>
                </a:lnTo>
                <a:lnTo>
                  <a:pt x="0" y="2032000"/>
                </a:ln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 </a:t>
            </a:r>
          </a:p>
        </p:txBody>
      </p:sp>
      <p:sp>
        <p:nvSpPr>
          <p:cNvPr id="1049509" name="文本占位符 21"/>
          <p:cNvSpPr>
            <a:spLocks noGrp="1"/>
          </p:cNvSpPr>
          <p:nvPr>
            <p:ph type="body" idx="16390" hasCustomPrompt="1"/>
            <p:custDataLst>
              <p:tags r:id="rId15"/>
            </p:custDataLst>
          </p:nvPr>
        </p:nvSpPr>
        <p:spPr>
          <a:xfrm>
            <a:off x="6553200" y="3759200"/>
            <a:ext cx="1905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项标题</a:t>
            </a:r>
          </a:p>
        </p:txBody>
      </p:sp>
      <p:sp>
        <p:nvSpPr>
          <p:cNvPr id="1049510" name="文本占位符 22"/>
          <p:cNvSpPr>
            <a:spLocks noGrp="1"/>
          </p:cNvSpPr>
          <p:nvPr>
            <p:ph type="body" idx="16391" hasCustomPrompt="1"/>
            <p:custDataLst>
              <p:tags r:id="rId16"/>
            </p:custDataLst>
          </p:nvPr>
        </p:nvSpPr>
        <p:spPr>
          <a:xfrm>
            <a:off x="6553200" y="4216400"/>
            <a:ext cx="19050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单击此处添加项正文</a:t>
            </a:r>
          </a:p>
        </p:txBody>
      </p:sp>
      <p:sp>
        <p:nvSpPr>
          <p:cNvPr id="1049511" name="装饰  3"/>
          <p:cNvSpPr>
            <a:spLocks noGrp="1"/>
          </p:cNvSpPr>
          <p:nvPr>
            <p:ph type="body" idx="16400" hasCustomPrompt="1"/>
            <p:custDataLst>
              <p:tags r:id="rId17"/>
            </p:custDataLst>
          </p:nvPr>
        </p:nvSpPr>
        <p:spPr>
          <a:xfrm>
            <a:off x="9067800" y="1524000"/>
            <a:ext cx="2514600" cy="2692400"/>
          </a:xfrm>
          <a:custGeom>
            <a:avLst/>
            <a:gdLst>
              <a:gd name="connisteX0" fmla="*/ 0 w 2514600"/>
              <a:gd name="connsiteY0" fmla="*/ 203200 h 2692400"/>
              <a:gd name="connisteX1" fmla="*/ 203200 w 2514600"/>
              <a:gd name="connsiteY1" fmla="*/ 0 h 2692400"/>
              <a:gd name="connisteX2" fmla="*/ 2311400 w 2514600"/>
              <a:gd name="connsiteY2" fmla="*/ 0 h 2692400"/>
              <a:gd name="connisteX3" fmla="*/ 2514600 w 2514600"/>
              <a:gd name="connsiteY3" fmla="*/ 203200 h 2692400"/>
              <a:gd name="connisteX4" fmla="*/ 2514600 w 2514600"/>
              <a:gd name="connsiteY4" fmla="*/ 2692400 h 2692400"/>
              <a:gd name="connisteX5" fmla="*/ 0 w 2514600"/>
              <a:gd name="connsiteY5" fmla="*/ 2692400 h 2692400"/>
              <a:gd name="connisteX6" fmla="*/ 0 w 2514600"/>
              <a:gd name="connsiteY6" fmla="*/ 203200 h 2692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r" b="b"/>
            <a:pathLst>
              <a:path w="2514600" h="2692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2311400" y="0"/>
                </a:lnTo>
                <a:cubicBezTo>
                  <a:pt x="2423624" y="0"/>
                  <a:pt x="2514600" y="90976"/>
                  <a:pt x="2514600" y="203200"/>
                </a:cubicBezTo>
                <a:lnTo>
                  <a:pt x="2514600" y="2692400"/>
                </a:lnTo>
                <a:lnTo>
                  <a:pt x="0" y="2692400"/>
                </a:ln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</a:lvl1pPr>
            <a:lvl2pPr>
              <a:buNone/>
            </a:lvl2pPr>
            <a:lvl3pPr>
              <a:buNone/>
            </a:lvl3pPr>
            <a:lvl4pPr>
              <a:buNone/>
            </a:lvl4pPr>
            <a:lvl5pPr>
              <a:buNone/>
            </a:lvl5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 </a:t>
            </a:r>
          </a:p>
        </p:txBody>
      </p:sp>
      <p:sp>
        <p:nvSpPr>
          <p:cNvPr id="1049512" name="图片占位符 24"/>
          <p:cNvSpPr>
            <a:spLocks noGrp="1"/>
          </p:cNvSpPr>
          <p:nvPr>
            <p:ph type="pic" idx="16401" hasCustomPrompt="1"/>
            <p:custDataLst>
              <p:tags r:id="rId18"/>
            </p:custDataLst>
          </p:nvPr>
        </p:nvSpPr>
        <p:spPr>
          <a:xfrm>
            <a:off x="9067800" y="4216400"/>
            <a:ext cx="2514600" cy="2032000"/>
          </a:xfrm>
          <a:custGeom>
            <a:avLst/>
            <a:gdLst>
              <a:gd name="connisteX0" fmla="*/ 0 w 2514600"/>
              <a:gd name="connsiteY0" fmla="*/ 0 h 2032000"/>
              <a:gd name="connisteX1" fmla="*/ 2514600 w 2514600"/>
              <a:gd name="connsiteY1" fmla="*/ 0 h 2032000"/>
              <a:gd name="connisteX2" fmla="*/ 2514600 w 2514600"/>
              <a:gd name="connsiteY2" fmla="*/ 1828800 h 2032000"/>
              <a:gd name="connisteX3" fmla="*/ 2311400 w 2514600"/>
              <a:gd name="connsiteY3" fmla="*/ 2032000 h 2032000"/>
              <a:gd name="connisteX4" fmla="*/ 203200 w 2514600"/>
              <a:gd name="connsiteY4" fmla="*/ 2032000 h 2032000"/>
              <a:gd name="connisteX5" fmla="*/ 0 w 2514600"/>
              <a:gd name="connsiteY5" fmla="*/ 1828800 h 2032000"/>
              <a:gd name="connisteX6" fmla="*/ 0 w 2514600"/>
              <a:gd name="connsiteY6" fmla="*/ 0 h 203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r" b="b"/>
            <a:pathLst>
              <a:path w="2514600" h="2032000">
                <a:moveTo>
                  <a:pt x="0" y="0"/>
                </a:moveTo>
                <a:lnTo>
                  <a:pt x="2514600" y="0"/>
                </a:lnTo>
                <a:lnTo>
                  <a:pt x="2514600" y="1828800"/>
                </a:lnTo>
                <a:cubicBezTo>
                  <a:pt x="2514600" y="1941024"/>
                  <a:pt x="2423624" y="2032000"/>
                  <a:pt x="2311400" y="2032000"/>
                </a:cubicBezTo>
                <a:lnTo>
                  <a:pt x="203200" y="2032000"/>
                </a:lnTo>
                <a:cubicBezTo>
                  <a:pt x="90976" y="2032000"/>
                  <a:pt x="0" y="1941024"/>
                  <a:pt x="0" y="1828800"/>
                </a:cubicBezTo>
                <a:lnTo>
                  <a:pt x="0" y="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 </a:t>
            </a:r>
          </a:p>
        </p:txBody>
      </p:sp>
      <p:sp>
        <p:nvSpPr>
          <p:cNvPr id="1049513" name="文本占位符 25"/>
          <p:cNvSpPr>
            <a:spLocks noGrp="1"/>
          </p:cNvSpPr>
          <p:nvPr>
            <p:ph type="body" idx="16392" hasCustomPrompt="1"/>
            <p:custDataLst>
              <p:tags r:id="rId19"/>
            </p:custDataLst>
          </p:nvPr>
        </p:nvSpPr>
        <p:spPr>
          <a:xfrm>
            <a:off x="9372600" y="1727200"/>
            <a:ext cx="1905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项标题</a:t>
            </a:r>
          </a:p>
        </p:txBody>
      </p:sp>
      <p:sp>
        <p:nvSpPr>
          <p:cNvPr id="1049514" name="文本占位符 26"/>
          <p:cNvSpPr>
            <a:spLocks noGrp="1"/>
          </p:cNvSpPr>
          <p:nvPr>
            <p:ph type="body" idx="16393" hasCustomPrompt="1"/>
            <p:custDataLst>
              <p:tags r:id="rId20"/>
            </p:custDataLst>
          </p:nvPr>
        </p:nvSpPr>
        <p:spPr>
          <a:xfrm>
            <a:off x="9372600" y="2184400"/>
            <a:ext cx="19050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单击此处添加项正文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左标右内-装饰左-默认位置-并列-29_26_group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580" name="日期占位符 7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2025/11/19</a:t>
            </a:fld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1049581" name="页脚占位符 8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1049582" name="灯片编号占位符 9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‹#›</a:t>
            </a:fld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1049583" name="标题 10"/>
          <p:cNvSpPr>
            <a:spLocks noGrp="1"/>
          </p:cNvSpPr>
          <p:nvPr>
            <p:ph type="ctrTitle" idx="16385" hasCustomPrompt="1"/>
            <p:custDataLst>
              <p:tags r:id="rId4"/>
            </p:custDataLst>
          </p:nvPr>
        </p:nvSpPr>
        <p:spPr>
          <a:xfrm>
            <a:off x="609600" y="533400"/>
            <a:ext cx="23622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>
                <a:latin typeface="MiSans DemiBold" charset="0"/>
                <a:ea typeface="MiSans Medium" panose="00000600000000000000" charset="-122"/>
              </a:rPr>
              <a:t>单击此处添加标题</a:t>
            </a:r>
          </a:p>
        </p:txBody>
      </p:sp>
      <p:sp>
        <p:nvSpPr>
          <p:cNvPr id="1049584" name="文本占位符 11"/>
          <p:cNvSpPr>
            <a:spLocks noGrp="1"/>
          </p:cNvSpPr>
          <p:nvPr>
            <p:ph type="body" idx="16386" hasCustomPrompt="1"/>
            <p:custDataLst>
              <p:tags r:id="rId5"/>
            </p:custDataLst>
          </p:nvPr>
        </p:nvSpPr>
        <p:spPr>
          <a:xfrm>
            <a:off x="609600" y="2667000"/>
            <a:ext cx="2362200" cy="3352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单击此处添加正文</a:t>
            </a:r>
          </a:p>
        </p:txBody>
      </p:sp>
      <p:sp>
        <p:nvSpPr>
          <p:cNvPr id="1049585" name="装饰  2"/>
          <p:cNvSpPr>
            <a:spLocks noGrp="1"/>
          </p:cNvSpPr>
          <p:nvPr>
            <p:ph type="body" idx="16395" hasCustomPrompt="1"/>
            <p:custDataLst>
              <p:tags r:id="rId6"/>
            </p:custDataLst>
          </p:nvPr>
        </p:nvSpPr>
        <p:spPr>
          <a:xfrm>
            <a:off x="3581400" y="609600"/>
            <a:ext cx="8001000" cy="5638800"/>
          </a:xfrm>
          <a:custGeom>
            <a:avLst/>
            <a:gdLst>
              <a:gd name="connisteX0" fmla="*/ 0 w 8001000"/>
              <a:gd name="connsiteY0" fmla="*/ 203200 h 5638800"/>
              <a:gd name="connisteX1" fmla="*/ 203200 w 8001000"/>
              <a:gd name="connsiteY1" fmla="*/ 0 h 5638800"/>
              <a:gd name="connisteX2" fmla="*/ 7797800 w 8001000"/>
              <a:gd name="connsiteY2" fmla="*/ 0 h 5638800"/>
              <a:gd name="connisteX3" fmla="*/ 8001000 w 8001000"/>
              <a:gd name="connsiteY3" fmla="*/ 203200 h 5638800"/>
              <a:gd name="connisteX4" fmla="*/ 8001000 w 8001000"/>
              <a:gd name="connsiteY4" fmla="*/ 5435600 h 5638800"/>
              <a:gd name="connisteX5" fmla="*/ 7797800 w 8001000"/>
              <a:gd name="connsiteY5" fmla="*/ 5638800 h 5638800"/>
              <a:gd name="connisteX6" fmla="*/ 203200 w 8001000"/>
              <a:gd name="connsiteY6" fmla="*/ 5638800 h 5638800"/>
              <a:gd name="connisteX7" fmla="*/ 0 w 8001000"/>
              <a:gd name="connsiteY7" fmla="*/ 5435600 h 5638800"/>
              <a:gd name="connisteX8" fmla="*/ 0 w 8001000"/>
              <a:gd name="connsiteY8" fmla="*/ 203200 h 5638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r" b="b"/>
            <a:pathLst>
              <a:path w="8001000" h="5638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7797800" y="0"/>
                </a:lnTo>
                <a:cubicBezTo>
                  <a:pt x="7910024" y="0"/>
                  <a:pt x="8001000" y="90976"/>
                  <a:pt x="8001000" y="203200"/>
                </a:cubicBezTo>
                <a:lnTo>
                  <a:pt x="8001000" y="5435600"/>
                </a:lnTo>
                <a:cubicBezTo>
                  <a:pt x="8001000" y="5547824"/>
                  <a:pt x="7910024" y="5638800"/>
                  <a:pt x="7797800" y="5638800"/>
                </a:cubicBezTo>
                <a:lnTo>
                  <a:pt x="203200" y="5638800"/>
                </a:lnTo>
                <a:cubicBezTo>
                  <a:pt x="90976" y="5638800"/>
                  <a:pt x="0" y="5547824"/>
                  <a:pt x="0" y="54356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</a:lvl1pPr>
            <a:lvl2pPr>
              <a:buNone/>
            </a:lvl2pPr>
            <a:lvl3pPr>
              <a:buNone/>
            </a:lvl3pPr>
            <a:lvl4pPr>
              <a:buNone/>
            </a:lvl4pPr>
            <a:lvl5pPr>
              <a:buNone/>
            </a:lvl5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 </a:t>
            </a:r>
          </a:p>
        </p:txBody>
      </p:sp>
      <p:sp>
        <p:nvSpPr>
          <p:cNvPr id="1049586" name="图片占位符 13"/>
          <p:cNvSpPr>
            <a:spLocks noGrp="1"/>
          </p:cNvSpPr>
          <p:nvPr>
            <p:ph type="pic" idx="16396" hasCustomPrompt="1"/>
            <p:custDataLst>
              <p:tags r:id="rId7"/>
            </p:custDataLst>
          </p:nvPr>
        </p:nvSpPr>
        <p:spPr>
          <a:xfrm>
            <a:off x="3987800" y="1143000"/>
            <a:ext cx="914400" cy="91440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 </a:t>
            </a:r>
          </a:p>
        </p:txBody>
      </p:sp>
      <p:sp>
        <p:nvSpPr>
          <p:cNvPr id="1049587" name="文本占位符 14"/>
          <p:cNvSpPr>
            <a:spLocks noGrp="1"/>
          </p:cNvSpPr>
          <p:nvPr>
            <p:ph type="body" idx="16387" hasCustomPrompt="1"/>
            <p:custDataLst>
              <p:tags r:id="rId8"/>
            </p:custDataLst>
          </p:nvPr>
        </p:nvSpPr>
        <p:spPr>
          <a:xfrm>
            <a:off x="5156200" y="1041400"/>
            <a:ext cx="6019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单击此处添加项标题</a:t>
            </a:r>
          </a:p>
        </p:txBody>
      </p:sp>
      <p:sp>
        <p:nvSpPr>
          <p:cNvPr id="1049588" name="文本占位符 15"/>
          <p:cNvSpPr>
            <a:spLocks noGrp="1"/>
          </p:cNvSpPr>
          <p:nvPr>
            <p:ph type="body" idx="16388" hasCustomPrompt="1"/>
            <p:custDataLst>
              <p:tags r:id="rId9"/>
            </p:custDataLst>
          </p:nvPr>
        </p:nvSpPr>
        <p:spPr>
          <a:xfrm>
            <a:off x="5156200" y="1549400"/>
            <a:ext cx="6019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单击此处添加项正文</a:t>
            </a:r>
          </a:p>
        </p:txBody>
      </p:sp>
      <p:sp>
        <p:nvSpPr>
          <p:cNvPr id="1049589" name="图片占位符 16"/>
          <p:cNvSpPr>
            <a:spLocks noGrp="1"/>
          </p:cNvSpPr>
          <p:nvPr>
            <p:ph type="pic" idx="16397" hasCustomPrompt="1"/>
            <p:custDataLst>
              <p:tags r:id="rId10"/>
            </p:custDataLst>
          </p:nvPr>
        </p:nvSpPr>
        <p:spPr>
          <a:xfrm>
            <a:off x="3987800" y="2362200"/>
            <a:ext cx="914400" cy="91440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 </a:t>
            </a:r>
          </a:p>
        </p:txBody>
      </p:sp>
      <p:sp>
        <p:nvSpPr>
          <p:cNvPr id="1049590" name="文本占位符 17"/>
          <p:cNvSpPr>
            <a:spLocks noGrp="1"/>
          </p:cNvSpPr>
          <p:nvPr>
            <p:ph type="body" idx="16389" hasCustomPrompt="1"/>
            <p:custDataLst>
              <p:tags r:id="rId11"/>
            </p:custDataLst>
          </p:nvPr>
        </p:nvSpPr>
        <p:spPr>
          <a:xfrm>
            <a:off x="5156200" y="2260600"/>
            <a:ext cx="6019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单击此处添加项标题</a:t>
            </a:r>
          </a:p>
        </p:txBody>
      </p:sp>
      <p:sp>
        <p:nvSpPr>
          <p:cNvPr id="1049591" name="文本占位符 18"/>
          <p:cNvSpPr>
            <a:spLocks noGrp="1"/>
          </p:cNvSpPr>
          <p:nvPr>
            <p:ph type="body" idx="16390" hasCustomPrompt="1"/>
            <p:custDataLst>
              <p:tags r:id="rId12"/>
            </p:custDataLst>
          </p:nvPr>
        </p:nvSpPr>
        <p:spPr>
          <a:xfrm>
            <a:off x="5156200" y="2768600"/>
            <a:ext cx="6019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单击此处添加项正文</a:t>
            </a:r>
          </a:p>
        </p:txBody>
      </p:sp>
      <p:sp>
        <p:nvSpPr>
          <p:cNvPr id="1049592" name="图片占位符 19"/>
          <p:cNvSpPr>
            <a:spLocks noGrp="1"/>
          </p:cNvSpPr>
          <p:nvPr>
            <p:ph type="pic" idx="16398" hasCustomPrompt="1"/>
            <p:custDataLst>
              <p:tags r:id="rId13"/>
            </p:custDataLst>
          </p:nvPr>
        </p:nvSpPr>
        <p:spPr>
          <a:xfrm>
            <a:off x="3987800" y="3581400"/>
            <a:ext cx="914400" cy="91440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 </a:t>
            </a:r>
          </a:p>
        </p:txBody>
      </p:sp>
      <p:sp>
        <p:nvSpPr>
          <p:cNvPr id="1049593" name="文本占位符 20"/>
          <p:cNvSpPr>
            <a:spLocks noGrp="1"/>
          </p:cNvSpPr>
          <p:nvPr>
            <p:ph type="body" idx="16391" hasCustomPrompt="1"/>
            <p:custDataLst>
              <p:tags r:id="rId14"/>
            </p:custDataLst>
          </p:nvPr>
        </p:nvSpPr>
        <p:spPr>
          <a:xfrm>
            <a:off x="5156200" y="3479800"/>
            <a:ext cx="6019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单击此处添加项标题</a:t>
            </a:r>
          </a:p>
        </p:txBody>
      </p:sp>
      <p:sp>
        <p:nvSpPr>
          <p:cNvPr id="1049594" name="文本占位符 21"/>
          <p:cNvSpPr>
            <a:spLocks noGrp="1"/>
          </p:cNvSpPr>
          <p:nvPr>
            <p:ph type="body" idx="16392" hasCustomPrompt="1"/>
            <p:custDataLst>
              <p:tags r:id="rId15"/>
            </p:custDataLst>
          </p:nvPr>
        </p:nvSpPr>
        <p:spPr>
          <a:xfrm>
            <a:off x="5156200" y="3987800"/>
            <a:ext cx="6019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单击此处添加项正文</a:t>
            </a:r>
          </a:p>
        </p:txBody>
      </p:sp>
      <p:sp>
        <p:nvSpPr>
          <p:cNvPr id="1049595" name="图片占位符 22"/>
          <p:cNvSpPr>
            <a:spLocks noGrp="1"/>
          </p:cNvSpPr>
          <p:nvPr>
            <p:ph type="pic" idx="16399" hasCustomPrompt="1"/>
            <p:custDataLst>
              <p:tags r:id="rId16"/>
            </p:custDataLst>
          </p:nvPr>
        </p:nvSpPr>
        <p:spPr>
          <a:xfrm>
            <a:off x="3987800" y="4800600"/>
            <a:ext cx="914400" cy="91440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 </a:t>
            </a:r>
          </a:p>
        </p:txBody>
      </p:sp>
      <p:sp>
        <p:nvSpPr>
          <p:cNvPr id="1049596" name="文本占位符 23"/>
          <p:cNvSpPr>
            <a:spLocks noGrp="1"/>
          </p:cNvSpPr>
          <p:nvPr>
            <p:ph type="body" idx="16393" hasCustomPrompt="1"/>
            <p:custDataLst>
              <p:tags r:id="rId17"/>
            </p:custDataLst>
          </p:nvPr>
        </p:nvSpPr>
        <p:spPr>
          <a:xfrm>
            <a:off x="5156200" y="4699000"/>
            <a:ext cx="6019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单击此处添加项标题</a:t>
            </a:r>
          </a:p>
        </p:txBody>
      </p:sp>
      <p:sp>
        <p:nvSpPr>
          <p:cNvPr id="1049597" name="文本占位符 24"/>
          <p:cNvSpPr>
            <a:spLocks noGrp="1"/>
          </p:cNvSpPr>
          <p:nvPr>
            <p:ph type="body" idx="16394" hasCustomPrompt="1"/>
            <p:custDataLst>
              <p:tags r:id="rId18"/>
            </p:custDataLst>
          </p:nvPr>
        </p:nvSpPr>
        <p:spPr>
          <a:xfrm>
            <a:off x="5156200" y="5207000"/>
            <a:ext cx="6019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单击此处添加项正文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30_4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478" name="日期占位符 7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2025/11/19</a:t>
            </a:fld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1049479" name="页脚占位符 8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1049480" name="灯片编号占位符 9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‹#›</a:t>
            </a:fld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1049481" name="标题 10"/>
          <p:cNvSpPr>
            <a:spLocks noGrp="1"/>
          </p:cNvSpPr>
          <p:nvPr>
            <p:ph type="ctrTitle" idx="16385" hasCustomPrompt="1"/>
            <p:custDataLst>
              <p:tags r:id="rId4"/>
            </p:custDataLst>
          </p:nvPr>
        </p:nvSpPr>
        <p:spPr>
          <a:xfrm>
            <a:off x="4191000" y="533400"/>
            <a:ext cx="73914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>
                <a:latin typeface="MiSans DemiBold" charset="0"/>
                <a:ea typeface="MiSans Medium" panose="00000600000000000000" charset="-122"/>
              </a:rPr>
              <a:t>单击此处添加标题</a:t>
            </a:r>
          </a:p>
        </p:txBody>
      </p:sp>
      <p:sp>
        <p:nvSpPr>
          <p:cNvPr id="1049482" name="内容占位符 11"/>
          <p:cNvSpPr>
            <a:spLocks noGrp="1"/>
          </p:cNvSpPr>
          <p:nvPr>
            <p:ph idx="16394" hasCustomPrompt="1"/>
            <p:custDataLst>
              <p:tags r:id="rId5"/>
            </p:custDataLst>
          </p:nvPr>
        </p:nvSpPr>
        <p:spPr>
          <a:xfrm>
            <a:off x="0" y="0"/>
            <a:ext cx="3581400" cy="6858000"/>
          </a:xfrm>
          <a:custGeom>
            <a:avLst/>
            <a:gdLst>
              <a:gd name="connisteX0" fmla="*/ 0 w 3581400"/>
              <a:gd name="connsiteY0" fmla="*/ 0 h 6858000"/>
              <a:gd name="connisteX1" fmla="*/ 3581400 w 3581400"/>
              <a:gd name="connsiteY1" fmla="*/ 0 h 6858000"/>
              <a:gd name="connisteX2" fmla="*/ 3581400 w 3581400"/>
              <a:gd name="connsiteY2" fmla="*/ 6858000 h 6858000"/>
              <a:gd name="connisteX3" fmla="*/ 0 w 3581400"/>
              <a:gd name="connsiteY3" fmla="*/ 6858000 h 6858000"/>
              <a:gd name="connisteX4" fmla="*/ 0 w 3581400"/>
              <a:gd name="connsiteY4" fmla="*/ 0 h 6858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rect l="0" t="0" r="r" b="b"/>
            <a:pathLst>
              <a:path w="3581400" h="6858000">
                <a:moveTo>
                  <a:pt x="0" y="0"/>
                </a:moveTo>
                <a:lnTo>
                  <a:pt x="3581400" y="0"/>
                </a:lnTo>
                <a:lnTo>
                  <a:pt x="35814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</a:lvl1pPr>
            <a:lvl2pPr>
              <a:buNone/>
            </a:lvl2pPr>
            <a:lvl3pPr>
              <a:buNone/>
            </a:lvl3pPr>
            <a:lvl4pPr>
              <a:buNone/>
            </a:lvl4pPr>
            <a:lvl5pPr>
              <a:buNone/>
            </a:lvl5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 </a:t>
            </a:r>
          </a:p>
        </p:txBody>
      </p:sp>
      <p:sp>
        <p:nvSpPr>
          <p:cNvPr id="1049483" name="装饰  2"/>
          <p:cNvSpPr>
            <a:spLocks noGrp="1"/>
          </p:cNvSpPr>
          <p:nvPr>
            <p:ph type="body" idx="16395" hasCustomPrompt="1"/>
            <p:custDataLst>
              <p:tags r:id="rId6"/>
            </p:custDataLst>
          </p:nvPr>
        </p:nvSpPr>
        <p:spPr>
          <a:xfrm>
            <a:off x="4191000" y="1930400"/>
            <a:ext cx="50800" cy="1727200"/>
          </a:xfrm>
          <a:custGeom>
            <a:avLst/>
            <a:gdLst>
              <a:gd name="connisteX0" fmla="*/ 0 w 50800"/>
              <a:gd name="connsiteY0" fmla="*/ 25400 h 1727200"/>
              <a:gd name="connisteX1" fmla="*/ 25400 w 50800"/>
              <a:gd name="connsiteY1" fmla="*/ 0 h 1727200"/>
              <a:gd name="connisteX2" fmla="*/ 25400 w 50800"/>
              <a:gd name="connsiteY2" fmla="*/ 0 h 1727200"/>
              <a:gd name="connisteX3" fmla="*/ 50800 w 50800"/>
              <a:gd name="connsiteY3" fmla="*/ 25400 h 1727200"/>
              <a:gd name="connisteX4" fmla="*/ 50800 w 50800"/>
              <a:gd name="connsiteY4" fmla="*/ 1701800 h 1727200"/>
              <a:gd name="connisteX5" fmla="*/ 25400 w 50800"/>
              <a:gd name="connsiteY5" fmla="*/ 1727200 h 1727200"/>
              <a:gd name="connisteX6" fmla="*/ 25400 w 50800"/>
              <a:gd name="connsiteY6" fmla="*/ 1727200 h 1727200"/>
              <a:gd name="connisteX7" fmla="*/ 0 w 50800"/>
              <a:gd name="connsiteY7" fmla="*/ 1701800 h 1727200"/>
              <a:gd name="connisteX8" fmla="*/ 0 w 50800"/>
              <a:gd name="connsiteY8" fmla="*/ 25400 h 1727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r" b="b"/>
            <a:pathLst>
              <a:path w="50800" h="17272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1701800"/>
                </a:lnTo>
                <a:cubicBezTo>
                  <a:pt x="50800" y="1715828"/>
                  <a:pt x="39428" y="1727200"/>
                  <a:pt x="25400" y="1727200"/>
                </a:cubicBezTo>
                <a:lnTo>
                  <a:pt x="25400" y="1727200"/>
                </a:lnTo>
                <a:cubicBezTo>
                  <a:pt x="11372" y="1727200"/>
                  <a:pt x="0" y="1715828"/>
                  <a:pt x="0" y="17018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</a:lvl1pPr>
            <a:lvl2pPr>
              <a:buNone/>
            </a:lvl2pPr>
            <a:lvl3pPr>
              <a:buNone/>
            </a:lvl3pPr>
            <a:lvl4pPr>
              <a:buNone/>
            </a:lvl4pPr>
            <a:lvl5pPr>
              <a:buNone/>
            </a:lvl5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 </a:t>
            </a:r>
          </a:p>
        </p:txBody>
      </p:sp>
      <p:sp>
        <p:nvSpPr>
          <p:cNvPr id="1049484" name="文本占位符 13"/>
          <p:cNvSpPr>
            <a:spLocks noGrp="1"/>
          </p:cNvSpPr>
          <p:nvPr>
            <p:ph type="body" idx="16386" hasCustomPrompt="1"/>
            <p:custDataLst>
              <p:tags r:id="rId7"/>
            </p:custDataLst>
          </p:nvPr>
        </p:nvSpPr>
        <p:spPr>
          <a:xfrm>
            <a:off x="4343400" y="1930400"/>
            <a:ext cx="33147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单击此处添加项标题</a:t>
            </a:r>
          </a:p>
        </p:txBody>
      </p:sp>
      <p:sp>
        <p:nvSpPr>
          <p:cNvPr id="1049485" name="文本占位符 14"/>
          <p:cNvSpPr>
            <a:spLocks noGrp="1"/>
          </p:cNvSpPr>
          <p:nvPr>
            <p:ph type="body" idx="16387" hasCustomPrompt="1"/>
            <p:custDataLst>
              <p:tags r:id="rId8"/>
            </p:custDataLst>
          </p:nvPr>
        </p:nvSpPr>
        <p:spPr>
          <a:xfrm>
            <a:off x="4343400" y="2438400"/>
            <a:ext cx="33147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单击此处添加项正文</a:t>
            </a:r>
          </a:p>
        </p:txBody>
      </p:sp>
      <p:sp>
        <p:nvSpPr>
          <p:cNvPr id="1049486" name="装饰  5"/>
          <p:cNvSpPr>
            <a:spLocks noGrp="1"/>
          </p:cNvSpPr>
          <p:nvPr>
            <p:ph type="body" idx="16396" hasCustomPrompt="1"/>
            <p:custDataLst>
              <p:tags r:id="rId9"/>
            </p:custDataLst>
          </p:nvPr>
        </p:nvSpPr>
        <p:spPr>
          <a:xfrm>
            <a:off x="8115300" y="1930400"/>
            <a:ext cx="50800" cy="1727200"/>
          </a:xfrm>
          <a:custGeom>
            <a:avLst/>
            <a:gdLst>
              <a:gd name="connisteX0" fmla="*/ 0 w 50800"/>
              <a:gd name="connsiteY0" fmla="*/ 25400 h 1727200"/>
              <a:gd name="connisteX1" fmla="*/ 25400 w 50800"/>
              <a:gd name="connsiteY1" fmla="*/ 0 h 1727200"/>
              <a:gd name="connisteX2" fmla="*/ 25400 w 50800"/>
              <a:gd name="connsiteY2" fmla="*/ 0 h 1727200"/>
              <a:gd name="connisteX3" fmla="*/ 50800 w 50800"/>
              <a:gd name="connsiteY3" fmla="*/ 25400 h 1727200"/>
              <a:gd name="connisteX4" fmla="*/ 50800 w 50800"/>
              <a:gd name="connsiteY4" fmla="*/ 1701800 h 1727200"/>
              <a:gd name="connisteX5" fmla="*/ 25400 w 50800"/>
              <a:gd name="connsiteY5" fmla="*/ 1727200 h 1727200"/>
              <a:gd name="connisteX6" fmla="*/ 25400 w 50800"/>
              <a:gd name="connsiteY6" fmla="*/ 1727200 h 1727200"/>
              <a:gd name="connisteX7" fmla="*/ 0 w 50800"/>
              <a:gd name="connsiteY7" fmla="*/ 1701800 h 1727200"/>
              <a:gd name="connisteX8" fmla="*/ 0 w 50800"/>
              <a:gd name="connsiteY8" fmla="*/ 25400 h 1727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r" b="b"/>
            <a:pathLst>
              <a:path w="50800" h="17272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1701800"/>
                </a:lnTo>
                <a:cubicBezTo>
                  <a:pt x="50800" y="1715828"/>
                  <a:pt x="39428" y="1727200"/>
                  <a:pt x="25400" y="1727200"/>
                </a:cubicBezTo>
                <a:lnTo>
                  <a:pt x="25400" y="1727200"/>
                </a:lnTo>
                <a:cubicBezTo>
                  <a:pt x="11372" y="1727200"/>
                  <a:pt x="0" y="1715828"/>
                  <a:pt x="0" y="17018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</a:lvl1pPr>
            <a:lvl2pPr>
              <a:buNone/>
            </a:lvl2pPr>
            <a:lvl3pPr>
              <a:buNone/>
            </a:lvl3pPr>
            <a:lvl4pPr>
              <a:buNone/>
            </a:lvl4pPr>
            <a:lvl5pPr>
              <a:buNone/>
            </a:lvl5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 </a:t>
            </a:r>
          </a:p>
        </p:txBody>
      </p:sp>
      <p:sp>
        <p:nvSpPr>
          <p:cNvPr id="1049487" name="文本占位符 16"/>
          <p:cNvSpPr>
            <a:spLocks noGrp="1"/>
          </p:cNvSpPr>
          <p:nvPr>
            <p:ph type="body" idx="16388" hasCustomPrompt="1"/>
            <p:custDataLst>
              <p:tags r:id="rId10"/>
            </p:custDataLst>
          </p:nvPr>
        </p:nvSpPr>
        <p:spPr>
          <a:xfrm>
            <a:off x="8267700" y="1930400"/>
            <a:ext cx="33147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单击此处添加项标题</a:t>
            </a:r>
          </a:p>
        </p:txBody>
      </p:sp>
      <p:sp>
        <p:nvSpPr>
          <p:cNvPr id="1049488" name="文本占位符 17"/>
          <p:cNvSpPr>
            <a:spLocks noGrp="1"/>
          </p:cNvSpPr>
          <p:nvPr>
            <p:ph type="body" idx="16389" hasCustomPrompt="1"/>
            <p:custDataLst>
              <p:tags r:id="rId11"/>
            </p:custDataLst>
          </p:nvPr>
        </p:nvSpPr>
        <p:spPr>
          <a:xfrm>
            <a:off x="8267700" y="2438400"/>
            <a:ext cx="33147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单击此处添加项正文</a:t>
            </a:r>
          </a:p>
        </p:txBody>
      </p:sp>
      <p:sp>
        <p:nvSpPr>
          <p:cNvPr id="1049489" name="装饰  8"/>
          <p:cNvSpPr>
            <a:spLocks noGrp="1"/>
          </p:cNvSpPr>
          <p:nvPr>
            <p:ph type="body" idx="16397" hasCustomPrompt="1"/>
            <p:custDataLst>
              <p:tags r:id="rId12"/>
            </p:custDataLst>
          </p:nvPr>
        </p:nvSpPr>
        <p:spPr>
          <a:xfrm>
            <a:off x="4191000" y="4114800"/>
            <a:ext cx="50800" cy="1727200"/>
          </a:xfrm>
          <a:custGeom>
            <a:avLst/>
            <a:gdLst>
              <a:gd name="connisteX0" fmla="*/ 0 w 50800"/>
              <a:gd name="connsiteY0" fmla="*/ 25400 h 1727200"/>
              <a:gd name="connisteX1" fmla="*/ 25400 w 50800"/>
              <a:gd name="connsiteY1" fmla="*/ 0 h 1727200"/>
              <a:gd name="connisteX2" fmla="*/ 25400 w 50800"/>
              <a:gd name="connsiteY2" fmla="*/ 0 h 1727200"/>
              <a:gd name="connisteX3" fmla="*/ 50800 w 50800"/>
              <a:gd name="connsiteY3" fmla="*/ 25400 h 1727200"/>
              <a:gd name="connisteX4" fmla="*/ 50800 w 50800"/>
              <a:gd name="connsiteY4" fmla="*/ 1701800 h 1727200"/>
              <a:gd name="connisteX5" fmla="*/ 25400 w 50800"/>
              <a:gd name="connsiteY5" fmla="*/ 1727200 h 1727200"/>
              <a:gd name="connisteX6" fmla="*/ 25400 w 50800"/>
              <a:gd name="connsiteY6" fmla="*/ 1727200 h 1727200"/>
              <a:gd name="connisteX7" fmla="*/ 0 w 50800"/>
              <a:gd name="connsiteY7" fmla="*/ 1701800 h 1727200"/>
              <a:gd name="connisteX8" fmla="*/ 0 w 50800"/>
              <a:gd name="connsiteY8" fmla="*/ 25400 h 1727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r" b="b"/>
            <a:pathLst>
              <a:path w="50800" h="17272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1701800"/>
                </a:lnTo>
                <a:cubicBezTo>
                  <a:pt x="50800" y="1715828"/>
                  <a:pt x="39428" y="1727200"/>
                  <a:pt x="25400" y="1727200"/>
                </a:cubicBezTo>
                <a:lnTo>
                  <a:pt x="25400" y="1727200"/>
                </a:lnTo>
                <a:cubicBezTo>
                  <a:pt x="11372" y="1727200"/>
                  <a:pt x="0" y="1715828"/>
                  <a:pt x="0" y="17018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</a:lvl1pPr>
            <a:lvl2pPr>
              <a:buNone/>
            </a:lvl2pPr>
            <a:lvl3pPr>
              <a:buNone/>
            </a:lvl3pPr>
            <a:lvl4pPr>
              <a:buNone/>
            </a:lvl4pPr>
            <a:lvl5pPr>
              <a:buNone/>
            </a:lvl5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 </a:t>
            </a:r>
          </a:p>
        </p:txBody>
      </p:sp>
      <p:sp>
        <p:nvSpPr>
          <p:cNvPr id="1049490" name="文本占位符 19"/>
          <p:cNvSpPr>
            <a:spLocks noGrp="1"/>
          </p:cNvSpPr>
          <p:nvPr>
            <p:ph type="body" idx="16390" hasCustomPrompt="1"/>
            <p:custDataLst>
              <p:tags r:id="rId13"/>
            </p:custDataLst>
          </p:nvPr>
        </p:nvSpPr>
        <p:spPr>
          <a:xfrm>
            <a:off x="4343400" y="4114800"/>
            <a:ext cx="33147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单击此处添加项标题</a:t>
            </a:r>
          </a:p>
        </p:txBody>
      </p:sp>
      <p:sp>
        <p:nvSpPr>
          <p:cNvPr id="1049491" name="文本占位符 20"/>
          <p:cNvSpPr>
            <a:spLocks noGrp="1"/>
          </p:cNvSpPr>
          <p:nvPr>
            <p:ph type="body" idx="16391" hasCustomPrompt="1"/>
            <p:custDataLst>
              <p:tags r:id="rId14"/>
            </p:custDataLst>
          </p:nvPr>
        </p:nvSpPr>
        <p:spPr>
          <a:xfrm>
            <a:off x="4343400" y="4622800"/>
            <a:ext cx="33147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单击此处添加项正文</a:t>
            </a:r>
          </a:p>
        </p:txBody>
      </p:sp>
      <p:sp>
        <p:nvSpPr>
          <p:cNvPr id="1049492" name="装饰  1"/>
          <p:cNvSpPr>
            <a:spLocks noGrp="1"/>
          </p:cNvSpPr>
          <p:nvPr>
            <p:ph type="body" idx="16398" hasCustomPrompt="1"/>
            <p:custDataLst>
              <p:tags r:id="rId15"/>
            </p:custDataLst>
          </p:nvPr>
        </p:nvSpPr>
        <p:spPr>
          <a:xfrm>
            <a:off x="8115300" y="4114800"/>
            <a:ext cx="50800" cy="1727200"/>
          </a:xfrm>
          <a:custGeom>
            <a:avLst/>
            <a:gdLst>
              <a:gd name="connisteX0" fmla="*/ 0 w 50800"/>
              <a:gd name="connsiteY0" fmla="*/ 25400 h 1727200"/>
              <a:gd name="connisteX1" fmla="*/ 25400 w 50800"/>
              <a:gd name="connsiteY1" fmla="*/ 0 h 1727200"/>
              <a:gd name="connisteX2" fmla="*/ 25400 w 50800"/>
              <a:gd name="connsiteY2" fmla="*/ 0 h 1727200"/>
              <a:gd name="connisteX3" fmla="*/ 50800 w 50800"/>
              <a:gd name="connsiteY3" fmla="*/ 25400 h 1727200"/>
              <a:gd name="connisteX4" fmla="*/ 50800 w 50800"/>
              <a:gd name="connsiteY4" fmla="*/ 1701800 h 1727200"/>
              <a:gd name="connisteX5" fmla="*/ 25400 w 50800"/>
              <a:gd name="connsiteY5" fmla="*/ 1727200 h 1727200"/>
              <a:gd name="connisteX6" fmla="*/ 25400 w 50800"/>
              <a:gd name="connsiteY6" fmla="*/ 1727200 h 1727200"/>
              <a:gd name="connisteX7" fmla="*/ 0 w 50800"/>
              <a:gd name="connsiteY7" fmla="*/ 1701800 h 1727200"/>
              <a:gd name="connisteX8" fmla="*/ 0 w 50800"/>
              <a:gd name="connsiteY8" fmla="*/ 25400 h 1727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r" b="b"/>
            <a:pathLst>
              <a:path w="50800" h="17272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1701800"/>
                </a:lnTo>
                <a:cubicBezTo>
                  <a:pt x="50800" y="1715828"/>
                  <a:pt x="39428" y="1727200"/>
                  <a:pt x="25400" y="1727200"/>
                </a:cubicBezTo>
                <a:lnTo>
                  <a:pt x="25400" y="1727200"/>
                </a:lnTo>
                <a:cubicBezTo>
                  <a:pt x="11372" y="1727200"/>
                  <a:pt x="0" y="1715828"/>
                  <a:pt x="0" y="17018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</a:lvl1pPr>
            <a:lvl2pPr>
              <a:buNone/>
            </a:lvl2pPr>
            <a:lvl3pPr>
              <a:buNone/>
            </a:lvl3pPr>
            <a:lvl4pPr>
              <a:buNone/>
            </a:lvl4pPr>
            <a:lvl5pPr>
              <a:buNone/>
            </a:lvl5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 </a:t>
            </a:r>
          </a:p>
        </p:txBody>
      </p:sp>
      <p:sp>
        <p:nvSpPr>
          <p:cNvPr id="1049493" name="文本占位符 22"/>
          <p:cNvSpPr>
            <a:spLocks noGrp="1"/>
          </p:cNvSpPr>
          <p:nvPr>
            <p:ph type="body" idx="16392" hasCustomPrompt="1"/>
            <p:custDataLst>
              <p:tags r:id="rId16"/>
            </p:custDataLst>
          </p:nvPr>
        </p:nvSpPr>
        <p:spPr>
          <a:xfrm>
            <a:off x="8267700" y="4114800"/>
            <a:ext cx="33147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单击此处添加项标题</a:t>
            </a:r>
          </a:p>
        </p:txBody>
      </p:sp>
      <p:sp>
        <p:nvSpPr>
          <p:cNvPr id="1049494" name="文本占位符 23"/>
          <p:cNvSpPr>
            <a:spLocks noGrp="1"/>
          </p:cNvSpPr>
          <p:nvPr>
            <p:ph type="body" idx="16393" hasCustomPrompt="1"/>
            <p:custDataLst>
              <p:tags r:id="rId17"/>
            </p:custDataLst>
          </p:nvPr>
        </p:nvSpPr>
        <p:spPr>
          <a:xfrm>
            <a:off x="8267700" y="4622800"/>
            <a:ext cx="33147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单击此处添加项正文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10003_15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638" name="日期占位符 7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2025/11/19</a:t>
            </a:fld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1049639" name="页脚占位符 8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1049640" name="灯片编号占位符 9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‹#›</a:t>
            </a:fld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1049641" name="标题 10"/>
          <p:cNvSpPr>
            <a:spLocks noGrp="1"/>
          </p:cNvSpPr>
          <p:nvPr>
            <p:ph type="ctrTitle" idx="16385" hasCustomPrompt="1"/>
            <p:custDataLst>
              <p:tags r:id="rId4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>
                <a:latin typeface="MiSans DemiBold" charset="0"/>
                <a:ea typeface="MiSans Medium" panose="00000600000000000000" charset="-122"/>
              </a:rPr>
              <a:t>单击此处添加标题</a:t>
            </a:r>
          </a:p>
        </p:txBody>
      </p:sp>
      <p:sp>
        <p:nvSpPr>
          <p:cNvPr id="1049642" name="文本占位符 11"/>
          <p:cNvSpPr>
            <a:spLocks noGrp="1"/>
          </p:cNvSpPr>
          <p:nvPr>
            <p:ph type="body" idx="16386" hasCustomPrompt="1"/>
            <p:custDataLst>
              <p:tags r:id="rId5"/>
            </p:custDataLst>
          </p:nvPr>
        </p:nvSpPr>
        <p:spPr>
          <a:xfrm>
            <a:off x="609600" y="1930400"/>
            <a:ext cx="3454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单击此处添加项标题</a:t>
            </a:r>
          </a:p>
        </p:txBody>
      </p:sp>
      <p:sp>
        <p:nvSpPr>
          <p:cNvPr id="1049643" name="装饰  2"/>
          <p:cNvSpPr>
            <a:spLocks noGrp="1"/>
          </p:cNvSpPr>
          <p:nvPr>
            <p:ph type="body" idx="16392" hasCustomPrompt="1"/>
            <p:custDataLst>
              <p:tags r:id="rId6"/>
            </p:custDataLst>
          </p:nvPr>
        </p:nvSpPr>
        <p:spPr>
          <a:xfrm>
            <a:off x="609600" y="2489200"/>
            <a:ext cx="3454400" cy="3352800"/>
          </a:xfrm>
          <a:custGeom>
            <a:avLst/>
            <a:gdLst>
              <a:gd name="connisteX0" fmla="*/ 0 w 3454400"/>
              <a:gd name="connsiteY0" fmla="*/ 203200 h 3352800"/>
              <a:gd name="connisteX1" fmla="*/ 203200 w 3454400"/>
              <a:gd name="connsiteY1" fmla="*/ 0 h 3352800"/>
              <a:gd name="connisteX2" fmla="*/ 3251200 w 3454400"/>
              <a:gd name="connsiteY2" fmla="*/ 0 h 3352800"/>
              <a:gd name="connisteX3" fmla="*/ 3454400 w 3454400"/>
              <a:gd name="connsiteY3" fmla="*/ 203200 h 3352800"/>
              <a:gd name="connisteX4" fmla="*/ 3454400 w 3454400"/>
              <a:gd name="connsiteY4" fmla="*/ 3149600 h 3352800"/>
              <a:gd name="connisteX5" fmla="*/ 3251200 w 3454400"/>
              <a:gd name="connsiteY5" fmla="*/ 3352800 h 3352800"/>
              <a:gd name="connisteX6" fmla="*/ 203200 w 3454400"/>
              <a:gd name="connsiteY6" fmla="*/ 3352800 h 3352800"/>
              <a:gd name="connisteX7" fmla="*/ 0 w 3454400"/>
              <a:gd name="connsiteY7" fmla="*/ 3149600 h 3352800"/>
              <a:gd name="connisteX8" fmla="*/ 0 w 3454400"/>
              <a:gd name="connsiteY8" fmla="*/ 203200 h 3352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r" b="b"/>
            <a:pathLst>
              <a:path w="3454400" h="3352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3149600"/>
                </a:lnTo>
                <a:cubicBezTo>
                  <a:pt x="3454400" y="3261824"/>
                  <a:pt x="3363424" y="3352800"/>
                  <a:pt x="3251200" y="3352800"/>
                </a:cubicBezTo>
                <a:lnTo>
                  <a:pt x="203200" y="3352800"/>
                </a:lnTo>
                <a:cubicBezTo>
                  <a:pt x="90976" y="3352800"/>
                  <a:pt x="0" y="3261824"/>
                  <a:pt x="0" y="31496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</a:lvl1pPr>
            <a:lvl2pPr>
              <a:buNone/>
            </a:lvl2pPr>
            <a:lvl3pPr>
              <a:buNone/>
            </a:lvl3pPr>
            <a:lvl4pPr>
              <a:buNone/>
            </a:lvl4pPr>
            <a:lvl5pPr>
              <a:buNone/>
            </a:lvl5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 </a:t>
            </a:r>
          </a:p>
        </p:txBody>
      </p:sp>
      <p:sp>
        <p:nvSpPr>
          <p:cNvPr id="1049644" name="文本占位符 13"/>
          <p:cNvSpPr>
            <a:spLocks noGrp="1"/>
          </p:cNvSpPr>
          <p:nvPr>
            <p:ph type="body" idx="16387" hasCustomPrompt="1"/>
            <p:custDataLst>
              <p:tags r:id="rId7"/>
            </p:custDataLst>
          </p:nvPr>
        </p:nvSpPr>
        <p:spPr>
          <a:xfrm>
            <a:off x="914400" y="3251200"/>
            <a:ext cx="28448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单击此处添加项正文</a:t>
            </a:r>
          </a:p>
        </p:txBody>
      </p:sp>
      <p:sp>
        <p:nvSpPr>
          <p:cNvPr id="1049645" name="文本占位符 14"/>
          <p:cNvSpPr>
            <a:spLocks noGrp="1"/>
          </p:cNvSpPr>
          <p:nvPr>
            <p:ph type="body" idx="16388" hasCustomPrompt="1"/>
            <p:custDataLst>
              <p:tags r:id="rId8"/>
            </p:custDataLst>
          </p:nvPr>
        </p:nvSpPr>
        <p:spPr>
          <a:xfrm>
            <a:off x="4368800" y="1930400"/>
            <a:ext cx="3454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单击此处添加项标题</a:t>
            </a:r>
          </a:p>
        </p:txBody>
      </p:sp>
      <p:sp>
        <p:nvSpPr>
          <p:cNvPr id="1049646" name="装饰  5"/>
          <p:cNvSpPr>
            <a:spLocks noGrp="1"/>
          </p:cNvSpPr>
          <p:nvPr>
            <p:ph type="body" idx="16393" hasCustomPrompt="1"/>
            <p:custDataLst>
              <p:tags r:id="rId9"/>
            </p:custDataLst>
          </p:nvPr>
        </p:nvSpPr>
        <p:spPr>
          <a:xfrm>
            <a:off x="4368800" y="2489200"/>
            <a:ext cx="3454400" cy="3352800"/>
          </a:xfrm>
          <a:custGeom>
            <a:avLst/>
            <a:gdLst>
              <a:gd name="connisteX0" fmla="*/ 0 w 3454400"/>
              <a:gd name="connsiteY0" fmla="*/ 203200 h 3352800"/>
              <a:gd name="connisteX1" fmla="*/ 203200 w 3454400"/>
              <a:gd name="connsiteY1" fmla="*/ 0 h 3352800"/>
              <a:gd name="connisteX2" fmla="*/ 3251200 w 3454400"/>
              <a:gd name="connsiteY2" fmla="*/ 0 h 3352800"/>
              <a:gd name="connisteX3" fmla="*/ 3454400 w 3454400"/>
              <a:gd name="connsiteY3" fmla="*/ 203200 h 3352800"/>
              <a:gd name="connisteX4" fmla="*/ 3454400 w 3454400"/>
              <a:gd name="connsiteY4" fmla="*/ 3149600 h 3352800"/>
              <a:gd name="connisteX5" fmla="*/ 3251200 w 3454400"/>
              <a:gd name="connsiteY5" fmla="*/ 3352800 h 3352800"/>
              <a:gd name="connisteX6" fmla="*/ 203200 w 3454400"/>
              <a:gd name="connsiteY6" fmla="*/ 3352800 h 3352800"/>
              <a:gd name="connisteX7" fmla="*/ 0 w 3454400"/>
              <a:gd name="connsiteY7" fmla="*/ 3149600 h 3352800"/>
              <a:gd name="connisteX8" fmla="*/ 0 w 3454400"/>
              <a:gd name="connsiteY8" fmla="*/ 203200 h 3352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r" b="b"/>
            <a:pathLst>
              <a:path w="3454400" h="3352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3149600"/>
                </a:lnTo>
                <a:cubicBezTo>
                  <a:pt x="3454400" y="3261824"/>
                  <a:pt x="3363424" y="3352800"/>
                  <a:pt x="3251200" y="3352800"/>
                </a:cubicBezTo>
                <a:lnTo>
                  <a:pt x="203200" y="3352800"/>
                </a:lnTo>
                <a:cubicBezTo>
                  <a:pt x="90976" y="3352800"/>
                  <a:pt x="0" y="3261824"/>
                  <a:pt x="0" y="31496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</a:lvl1pPr>
            <a:lvl2pPr>
              <a:buNone/>
            </a:lvl2pPr>
            <a:lvl3pPr>
              <a:buNone/>
            </a:lvl3pPr>
            <a:lvl4pPr>
              <a:buNone/>
            </a:lvl4pPr>
            <a:lvl5pPr>
              <a:buNone/>
            </a:lvl5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 </a:t>
            </a:r>
          </a:p>
        </p:txBody>
      </p:sp>
      <p:sp>
        <p:nvSpPr>
          <p:cNvPr id="1049647" name="文本占位符 16"/>
          <p:cNvSpPr>
            <a:spLocks noGrp="1"/>
          </p:cNvSpPr>
          <p:nvPr>
            <p:ph type="body" idx="16389" hasCustomPrompt="1"/>
            <p:custDataLst>
              <p:tags r:id="rId10"/>
            </p:custDataLst>
          </p:nvPr>
        </p:nvSpPr>
        <p:spPr>
          <a:xfrm>
            <a:off x="4673600" y="3251200"/>
            <a:ext cx="28448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单击此处添加项正文</a:t>
            </a:r>
          </a:p>
        </p:txBody>
      </p:sp>
      <p:sp>
        <p:nvSpPr>
          <p:cNvPr id="1049648" name="文本占位符 17"/>
          <p:cNvSpPr>
            <a:spLocks noGrp="1"/>
          </p:cNvSpPr>
          <p:nvPr>
            <p:ph type="body" idx="16390" hasCustomPrompt="1"/>
            <p:custDataLst>
              <p:tags r:id="rId11"/>
            </p:custDataLst>
          </p:nvPr>
        </p:nvSpPr>
        <p:spPr>
          <a:xfrm>
            <a:off x="8128000" y="1930400"/>
            <a:ext cx="3454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单击此处添加项标题</a:t>
            </a:r>
          </a:p>
        </p:txBody>
      </p:sp>
      <p:sp>
        <p:nvSpPr>
          <p:cNvPr id="1049649" name="装饰  8"/>
          <p:cNvSpPr>
            <a:spLocks noGrp="1"/>
          </p:cNvSpPr>
          <p:nvPr>
            <p:ph type="body" idx="16394" hasCustomPrompt="1"/>
            <p:custDataLst>
              <p:tags r:id="rId12"/>
            </p:custDataLst>
          </p:nvPr>
        </p:nvSpPr>
        <p:spPr>
          <a:xfrm>
            <a:off x="8128000" y="2489200"/>
            <a:ext cx="3454400" cy="3352800"/>
          </a:xfrm>
          <a:custGeom>
            <a:avLst/>
            <a:gdLst>
              <a:gd name="connisteX0" fmla="*/ 0 w 3454400"/>
              <a:gd name="connsiteY0" fmla="*/ 203200 h 3352800"/>
              <a:gd name="connisteX1" fmla="*/ 203200 w 3454400"/>
              <a:gd name="connsiteY1" fmla="*/ 0 h 3352800"/>
              <a:gd name="connisteX2" fmla="*/ 3251200 w 3454400"/>
              <a:gd name="connsiteY2" fmla="*/ 0 h 3352800"/>
              <a:gd name="connisteX3" fmla="*/ 3454400 w 3454400"/>
              <a:gd name="connsiteY3" fmla="*/ 203200 h 3352800"/>
              <a:gd name="connisteX4" fmla="*/ 3454400 w 3454400"/>
              <a:gd name="connsiteY4" fmla="*/ 3149600 h 3352800"/>
              <a:gd name="connisteX5" fmla="*/ 3251200 w 3454400"/>
              <a:gd name="connsiteY5" fmla="*/ 3352800 h 3352800"/>
              <a:gd name="connisteX6" fmla="*/ 203200 w 3454400"/>
              <a:gd name="connsiteY6" fmla="*/ 3352800 h 3352800"/>
              <a:gd name="connisteX7" fmla="*/ 0 w 3454400"/>
              <a:gd name="connsiteY7" fmla="*/ 3149600 h 3352800"/>
              <a:gd name="connisteX8" fmla="*/ 0 w 3454400"/>
              <a:gd name="connsiteY8" fmla="*/ 203200 h 3352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r" b="b"/>
            <a:pathLst>
              <a:path w="3454400" h="3352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3149600"/>
                </a:lnTo>
                <a:cubicBezTo>
                  <a:pt x="3454400" y="3261824"/>
                  <a:pt x="3363424" y="3352800"/>
                  <a:pt x="3251200" y="3352800"/>
                </a:cubicBezTo>
                <a:lnTo>
                  <a:pt x="203200" y="3352800"/>
                </a:lnTo>
                <a:cubicBezTo>
                  <a:pt x="90976" y="3352800"/>
                  <a:pt x="0" y="3261824"/>
                  <a:pt x="0" y="31496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</a:lvl1pPr>
            <a:lvl2pPr>
              <a:buNone/>
            </a:lvl2pPr>
            <a:lvl3pPr>
              <a:buNone/>
            </a:lvl3pPr>
            <a:lvl4pPr>
              <a:buNone/>
            </a:lvl4pPr>
            <a:lvl5pPr>
              <a:buNone/>
            </a:lvl5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 </a:t>
            </a:r>
          </a:p>
        </p:txBody>
      </p:sp>
      <p:sp>
        <p:nvSpPr>
          <p:cNvPr id="1049650" name="文本占位符 19"/>
          <p:cNvSpPr>
            <a:spLocks noGrp="1"/>
          </p:cNvSpPr>
          <p:nvPr>
            <p:ph type="body" idx="16391" hasCustomPrompt="1"/>
            <p:custDataLst>
              <p:tags r:id="rId13"/>
            </p:custDataLst>
          </p:nvPr>
        </p:nvSpPr>
        <p:spPr>
          <a:xfrm>
            <a:off x="8432800" y="3251200"/>
            <a:ext cx="28448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单击此处添加项正文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上标下内-装饰右叠-颜色错位-并列-32_34_group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663" name="日期占位符 7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2025/11/19</a:t>
            </a:fld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1049664" name="页脚占位符 8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1049665" name="灯片编号占位符 9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‹#›</a:t>
            </a:fld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1049666" name="标题 10"/>
          <p:cNvSpPr>
            <a:spLocks noGrp="1"/>
          </p:cNvSpPr>
          <p:nvPr>
            <p:ph type="ctrTitle" idx="16385" hasCustomPrompt="1"/>
            <p:custDataLst>
              <p:tags r:id="rId4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>
                <a:latin typeface="MiSans DemiBold" charset="0"/>
                <a:ea typeface="MiSans Medium" panose="00000600000000000000" charset="-122"/>
              </a:rPr>
              <a:t>单击此处添加标题</a:t>
            </a:r>
          </a:p>
        </p:txBody>
      </p:sp>
      <p:sp>
        <p:nvSpPr>
          <p:cNvPr id="1049667" name="装饰  1"/>
          <p:cNvSpPr>
            <a:spLocks noGrp="1"/>
          </p:cNvSpPr>
          <p:nvPr>
            <p:ph type="body" idx="16395" hasCustomPrompt="1"/>
            <p:custDataLst>
              <p:tags r:id="rId5"/>
            </p:custDataLst>
          </p:nvPr>
        </p:nvSpPr>
        <p:spPr>
          <a:xfrm>
            <a:off x="609600" y="1524000"/>
            <a:ext cx="5334000" cy="2209800"/>
          </a:xfrm>
          <a:custGeom>
            <a:avLst/>
            <a:gdLst>
              <a:gd name="connisteX0" fmla="*/ 0 w 5334000"/>
              <a:gd name="connsiteY0" fmla="*/ 203200 h 2209800"/>
              <a:gd name="connisteX1" fmla="*/ 203200 w 5334000"/>
              <a:gd name="connsiteY1" fmla="*/ 0 h 2209800"/>
              <a:gd name="connisteX2" fmla="*/ 5130800 w 5334000"/>
              <a:gd name="connsiteY2" fmla="*/ 0 h 2209800"/>
              <a:gd name="connisteX3" fmla="*/ 5334000 w 5334000"/>
              <a:gd name="connsiteY3" fmla="*/ 203200 h 2209800"/>
              <a:gd name="connisteX4" fmla="*/ 5334000 w 5334000"/>
              <a:gd name="connsiteY4" fmla="*/ 2006600 h 2209800"/>
              <a:gd name="connisteX5" fmla="*/ 5130800 w 5334000"/>
              <a:gd name="connsiteY5" fmla="*/ 2209800 h 2209800"/>
              <a:gd name="connisteX6" fmla="*/ 203200 w 5334000"/>
              <a:gd name="connsiteY6" fmla="*/ 2209800 h 2209800"/>
              <a:gd name="connisteX7" fmla="*/ 0 w 5334000"/>
              <a:gd name="connsiteY7" fmla="*/ 2006600 h 2209800"/>
              <a:gd name="connisteX8" fmla="*/ 0 w 5334000"/>
              <a:gd name="connsiteY8" fmla="*/ 20320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r" b="b"/>
            <a:pathLst>
              <a:path w="5334000" h="2209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130800" y="0"/>
                </a:lnTo>
                <a:cubicBezTo>
                  <a:pt x="5243024" y="0"/>
                  <a:pt x="5334000" y="90976"/>
                  <a:pt x="5334000" y="203200"/>
                </a:cubicBezTo>
                <a:lnTo>
                  <a:pt x="5334000" y="2006600"/>
                </a:lnTo>
                <a:cubicBezTo>
                  <a:pt x="5334000" y="2118824"/>
                  <a:pt x="5243024" y="2209800"/>
                  <a:pt x="5130800" y="2209800"/>
                </a:cubicBezTo>
                <a:lnTo>
                  <a:pt x="203200" y="2209800"/>
                </a:lnTo>
                <a:cubicBezTo>
                  <a:pt x="90976" y="2209800"/>
                  <a:pt x="0" y="2118824"/>
                  <a:pt x="0" y="20066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</a:lvl1pPr>
            <a:lvl2pPr>
              <a:buNone/>
            </a:lvl2pPr>
            <a:lvl3pPr>
              <a:buNone/>
            </a:lvl3pPr>
            <a:lvl4pPr>
              <a:buNone/>
            </a:lvl4pPr>
            <a:lvl5pPr>
              <a:buNone/>
            </a:lvl5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 </a:t>
            </a:r>
          </a:p>
        </p:txBody>
      </p:sp>
      <p:sp>
        <p:nvSpPr>
          <p:cNvPr id="1049668" name="装饰  2"/>
          <p:cNvSpPr>
            <a:spLocks noGrp="1"/>
          </p:cNvSpPr>
          <p:nvPr>
            <p:ph type="body" idx="16396" hasCustomPrompt="1"/>
            <p:custDataLst>
              <p:tags r:id="rId6"/>
            </p:custDataLst>
          </p:nvPr>
        </p:nvSpPr>
        <p:spPr>
          <a:xfrm>
            <a:off x="914400" y="1765300"/>
            <a:ext cx="914400" cy="914400"/>
          </a:xfrm>
          <a:custGeom>
            <a:avLst/>
            <a:gdLst>
              <a:gd name="connisteX0" fmla="*/ 0 w 914400"/>
              <a:gd name="connsiteY0" fmla="*/ 457200 h 914400"/>
              <a:gd name="connisteX1" fmla="*/ 457200 w 914400"/>
              <a:gd name="connsiteY1" fmla="*/ 0 h 914400"/>
              <a:gd name="connisteX2" fmla="*/ 457200 w 914400"/>
              <a:gd name="connsiteY2" fmla="*/ 0 h 914400"/>
              <a:gd name="connisteX3" fmla="*/ 914400 w 914400"/>
              <a:gd name="connsiteY3" fmla="*/ 457200 h 914400"/>
              <a:gd name="connisteX4" fmla="*/ 914400 w 914400"/>
              <a:gd name="connsiteY4" fmla="*/ 457200 h 914400"/>
              <a:gd name="connisteX5" fmla="*/ 457200 w 914400"/>
              <a:gd name="connsiteY5" fmla="*/ 914400 h 914400"/>
              <a:gd name="connisteX6" fmla="*/ 457200 w 914400"/>
              <a:gd name="connsiteY6" fmla="*/ 914400 h 914400"/>
              <a:gd name="connisteX7" fmla="*/ 0 w 914400"/>
              <a:gd name="connsiteY7" fmla="*/ 457200 h 914400"/>
              <a:gd name="connisteX8" fmla="*/ 0 w 914400"/>
              <a:gd name="connsiteY8" fmla="*/ 457200 h 91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r" b="b"/>
            <a:pathLst>
              <a:path w="914400" h="914400">
                <a:moveTo>
                  <a:pt x="0" y="457200"/>
                </a:moveTo>
                <a:cubicBezTo>
                  <a:pt x="0" y="204695"/>
                  <a:pt x="204695" y="0"/>
                  <a:pt x="457200" y="0"/>
                </a:cubicBezTo>
                <a:lnTo>
                  <a:pt x="457200" y="0"/>
                </a:lnTo>
                <a:cubicBezTo>
                  <a:pt x="709705" y="0"/>
                  <a:pt x="914400" y="204695"/>
                  <a:pt x="914400" y="457200"/>
                </a:cubicBezTo>
                <a:lnTo>
                  <a:pt x="914400" y="457200"/>
                </a:lnTo>
                <a:cubicBezTo>
                  <a:pt x="914400" y="709705"/>
                  <a:pt x="709705" y="914400"/>
                  <a:pt x="457200" y="914400"/>
                </a:cubicBezTo>
                <a:lnTo>
                  <a:pt x="457200" y="914400"/>
                </a:lnTo>
                <a:cubicBezTo>
                  <a:pt x="204695" y="914400"/>
                  <a:pt x="0" y="709705"/>
                  <a:pt x="0" y="457200"/>
                </a:cubicBezTo>
                <a:lnTo>
                  <a:pt x="0" y="4572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</a:lvl1pPr>
            <a:lvl2pPr>
              <a:buNone/>
            </a:lvl2pPr>
            <a:lvl3pPr>
              <a:buNone/>
            </a:lvl3pPr>
            <a:lvl4pPr>
              <a:buNone/>
            </a:lvl4pPr>
            <a:lvl5pPr>
              <a:buNone/>
            </a:lvl5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 </a:t>
            </a:r>
          </a:p>
        </p:txBody>
      </p:sp>
      <p:sp>
        <p:nvSpPr>
          <p:cNvPr id="1049669" name="图片占位符 13"/>
          <p:cNvSpPr>
            <a:spLocks noGrp="1"/>
          </p:cNvSpPr>
          <p:nvPr>
            <p:ph type="pic" idx="16394" hasCustomPrompt="1"/>
            <p:custDataLst>
              <p:tags r:id="rId7"/>
            </p:custDataLst>
          </p:nvPr>
        </p:nvSpPr>
        <p:spPr>
          <a:xfrm>
            <a:off x="1127760" y="1978660"/>
            <a:ext cx="487680" cy="48768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 </a:t>
            </a:r>
          </a:p>
        </p:txBody>
      </p:sp>
      <p:sp>
        <p:nvSpPr>
          <p:cNvPr id="1049670" name="文本占位符 14"/>
          <p:cNvSpPr>
            <a:spLocks noGrp="1"/>
          </p:cNvSpPr>
          <p:nvPr>
            <p:ph type="body" idx="16386" hasCustomPrompt="1"/>
            <p:custDataLst>
              <p:tags r:id="rId8"/>
            </p:custDataLst>
          </p:nvPr>
        </p:nvSpPr>
        <p:spPr>
          <a:xfrm>
            <a:off x="2082800" y="1765300"/>
            <a:ext cx="3556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单击此处添加项标题</a:t>
            </a:r>
          </a:p>
        </p:txBody>
      </p:sp>
      <p:sp>
        <p:nvSpPr>
          <p:cNvPr id="1049671" name="文本占位符 15"/>
          <p:cNvSpPr>
            <a:spLocks noGrp="1"/>
          </p:cNvSpPr>
          <p:nvPr>
            <p:ph type="body" idx="16387" hasCustomPrompt="1"/>
            <p:custDataLst>
              <p:tags r:id="rId9"/>
            </p:custDataLst>
          </p:nvPr>
        </p:nvSpPr>
        <p:spPr>
          <a:xfrm>
            <a:off x="2082800" y="2273300"/>
            <a:ext cx="35560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单击此处添加项正文</a:t>
            </a:r>
          </a:p>
        </p:txBody>
      </p:sp>
      <p:sp>
        <p:nvSpPr>
          <p:cNvPr id="1049672" name="装饰  6"/>
          <p:cNvSpPr>
            <a:spLocks noGrp="1"/>
          </p:cNvSpPr>
          <p:nvPr>
            <p:ph type="body" idx="16398" hasCustomPrompt="1"/>
            <p:custDataLst>
              <p:tags r:id="rId10"/>
            </p:custDataLst>
          </p:nvPr>
        </p:nvSpPr>
        <p:spPr>
          <a:xfrm>
            <a:off x="6248400" y="1524000"/>
            <a:ext cx="5334000" cy="2209800"/>
          </a:xfrm>
          <a:custGeom>
            <a:avLst/>
            <a:gdLst>
              <a:gd name="connisteX0" fmla="*/ 0 w 5334000"/>
              <a:gd name="connsiteY0" fmla="*/ 203200 h 2209800"/>
              <a:gd name="connisteX1" fmla="*/ 203200 w 5334000"/>
              <a:gd name="connsiteY1" fmla="*/ 0 h 2209800"/>
              <a:gd name="connisteX2" fmla="*/ 5130800 w 5334000"/>
              <a:gd name="connsiteY2" fmla="*/ 0 h 2209800"/>
              <a:gd name="connisteX3" fmla="*/ 5334000 w 5334000"/>
              <a:gd name="connsiteY3" fmla="*/ 203200 h 2209800"/>
              <a:gd name="connisteX4" fmla="*/ 5334000 w 5334000"/>
              <a:gd name="connsiteY4" fmla="*/ 2006600 h 2209800"/>
              <a:gd name="connisteX5" fmla="*/ 5130800 w 5334000"/>
              <a:gd name="connsiteY5" fmla="*/ 2209800 h 2209800"/>
              <a:gd name="connisteX6" fmla="*/ 203200 w 5334000"/>
              <a:gd name="connsiteY6" fmla="*/ 2209800 h 2209800"/>
              <a:gd name="connisteX7" fmla="*/ 0 w 5334000"/>
              <a:gd name="connsiteY7" fmla="*/ 2006600 h 2209800"/>
              <a:gd name="connisteX8" fmla="*/ 0 w 5334000"/>
              <a:gd name="connsiteY8" fmla="*/ 20320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r" b="b"/>
            <a:pathLst>
              <a:path w="5334000" h="2209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130800" y="0"/>
                </a:lnTo>
                <a:cubicBezTo>
                  <a:pt x="5243024" y="0"/>
                  <a:pt x="5334000" y="90976"/>
                  <a:pt x="5334000" y="203200"/>
                </a:cubicBezTo>
                <a:lnTo>
                  <a:pt x="5334000" y="2006600"/>
                </a:lnTo>
                <a:cubicBezTo>
                  <a:pt x="5334000" y="2118824"/>
                  <a:pt x="5243024" y="2209800"/>
                  <a:pt x="5130800" y="2209800"/>
                </a:cubicBezTo>
                <a:lnTo>
                  <a:pt x="203200" y="2209800"/>
                </a:lnTo>
                <a:cubicBezTo>
                  <a:pt x="90976" y="2209800"/>
                  <a:pt x="0" y="2118824"/>
                  <a:pt x="0" y="2006600"/>
                </a:cubicBezTo>
                <a:lnTo>
                  <a:pt x="0" y="2032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</a:lvl1pPr>
            <a:lvl2pPr>
              <a:buNone/>
            </a:lvl2pPr>
            <a:lvl3pPr>
              <a:buNone/>
            </a:lvl3pPr>
            <a:lvl4pPr>
              <a:buNone/>
            </a:lvl4pPr>
            <a:lvl5pPr>
              <a:buNone/>
            </a:lvl5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 </a:t>
            </a:r>
          </a:p>
        </p:txBody>
      </p:sp>
      <p:sp>
        <p:nvSpPr>
          <p:cNvPr id="1049673" name="装饰  7"/>
          <p:cNvSpPr>
            <a:spLocks noGrp="1"/>
          </p:cNvSpPr>
          <p:nvPr>
            <p:ph type="body" idx="16399" hasCustomPrompt="1"/>
            <p:custDataLst>
              <p:tags r:id="rId11"/>
            </p:custDataLst>
          </p:nvPr>
        </p:nvSpPr>
        <p:spPr>
          <a:xfrm>
            <a:off x="6553200" y="1765300"/>
            <a:ext cx="914400" cy="914400"/>
          </a:xfrm>
          <a:custGeom>
            <a:avLst/>
            <a:gdLst>
              <a:gd name="connisteX0" fmla="*/ 0 w 914400"/>
              <a:gd name="connsiteY0" fmla="*/ 457200 h 914400"/>
              <a:gd name="connisteX1" fmla="*/ 457200 w 914400"/>
              <a:gd name="connsiteY1" fmla="*/ 0 h 914400"/>
              <a:gd name="connisteX2" fmla="*/ 457200 w 914400"/>
              <a:gd name="connsiteY2" fmla="*/ 0 h 914400"/>
              <a:gd name="connisteX3" fmla="*/ 914400 w 914400"/>
              <a:gd name="connsiteY3" fmla="*/ 457200 h 914400"/>
              <a:gd name="connisteX4" fmla="*/ 914400 w 914400"/>
              <a:gd name="connsiteY4" fmla="*/ 457200 h 914400"/>
              <a:gd name="connisteX5" fmla="*/ 457200 w 914400"/>
              <a:gd name="connsiteY5" fmla="*/ 914400 h 914400"/>
              <a:gd name="connisteX6" fmla="*/ 457200 w 914400"/>
              <a:gd name="connsiteY6" fmla="*/ 914400 h 914400"/>
              <a:gd name="connisteX7" fmla="*/ 0 w 914400"/>
              <a:gd name="connsiteY7" fmla="*/ 457200 h 914400"/>
              <a:gd name="connisteX8" fmla="*/ 0 w 914400"/>
              <a:gd name="connsiteY8" fmla="*/ 457200 h 91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r" b="b"/>
            <a:pathLst>
              <a:path w="914400" h="914400">
                <a:moveTo>
                  <a:pt x="0" y="457200"/>
                </a:moveTo>
                <a:cubicBezTo>
                  <a:pt x="0" y="204695"/>
                  <a:pt x="204695" y="0"/>
                  <a:pt x="457200" y="0"/>
                </a:cubicBezTo>
                <a:lnTo>
                  <a:pt x="457200" y="0"/>
                </a:lnTo>
                <a:cubicBezTo>
                  <a:pt x="709705" y="0"/>
                  <a:pt x="914400" y="204695"/>
                  <a:pt x="914400" y="457200"/>
                </a:cubicBezTo>
                <a:lnTo>
                  <a:pt x="914400" y="457200"/>
                </a:lnTo>
                <a:cubicBezTo>
                  <a:pt x="914400" y="709705"/>
                  <a:pt x="709705" y="914400"/>
                  <a:pt x="457200" y="914400"/>
                </a:cubicBezTo>
                <a:lnTo>
                  <a:pt x="457200" y="914400"/>
                </a:lnTo>
                <a:cubicBezTo>
                  <a:pt x="204695" y="914400"/>
                  <a:pt x="0" y="709705"/>
                  <a:pt x="0" y="457200"/>
                </a:cubicBezTo>
                <a:lnTo>
                  <a:pt x="0" y="457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</a:lvl1pPr>
            <a:lvl2pPr>
              <a:buNone/>
            </a:lvl2pPr>
            <a:lvl3pPr>
              <a:buNone/>
            </a:lvl3pPr>
            <a:lvl4pPr>
              <a:buNone/>
            </a:lvl4pPr>
            <a:lvl5pPr>
              <a:buNone/>
            </a:lvl5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 </a:t>
            </a:r>
          </a:p>
        </p:txBody>
      </p:sp>
      <p:sp>
        <p:nvSpPr>
          <p:cNvPr id="1049674" name="图片占位符 18"/>
          <p:cNvSpPr>
            <a:spLocks noGrp="1"/>
          </p:cNvSpPr>
          <p:nvPr>
            <p:ph type="pic" idx="16397" hasCustomPrompt="1"/>
            <p:custDataLst>
              <p:tags r:id="rId12"/>
            </p:custDataLst>
          </p:nvPr>
        </p:nvSpPr>
        <p:spPr>
          <a:xfrm>
            <a:off x="6766560" y="1978660"/>
            <a:ext cx="487680" cy="48768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 </a:t>
            </a:r>
          </a:p>
        </p:txBody>
      </p:sp>
      <p:sp>
        <p:nvSpPr>
          <p:cNvPr id="1049675" name="文本占位符 19"/>
          <p:cNvSpPr>
            <a:spLocks noGrp="1"/>
          </p:cNvSpPr>
          <p:nvPr>
            <p:ph type="body" idx="16388" hasCustomPrompt="1"/>
            <p:custDataLst>
              <p:tags r:id="rId13"/>
            </p:custDataLst>
          </p:nvPr>
        </p:nvSpPr>
        <p:spPr>
          <a:xfrm>
            <a:off x="7721600" y="1765300"/>
            <a:ext cx="3556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单击此处添加项标题</a:t>
            </a:r>
          </a:p>
        </p:txBody>
      </p:sp>
      <p:sp>
        <p:nvSpPr>
          <p:cNvPr id="1049676" name="文本占位符 20"/>
          <p:cNvSpPr>
            <a:spLocks noGrp="1"/>
          </p:cNvSpPr>
          <p:nvPr>
            <p:ph type="body" idx="16389" hasCustomPrompt="1"/>
            <p:custDataLst>
              <p:tags r:id="rId14"/>
            </p:custDataLst>
          </p:nvPr>
        </p:nvSpPr>
        <p:spPr>
          <a:xfrm>
            <a:off x="7721600" y="2273300"/>
            <a:ext cx="35560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单击此处添加项正文</a:t>
            </a:r>
          </a:p>
        </p:txBody>
      </p:sp>
      <p:sp>
        <p:nvSpPr>
          <p:cNvPr id="1049677" name="装饰  1"/>
          <p:cNvSpPr>
            <a:spLocks noGrp="1"/>
          </p:cNvSpPr>
          <p:nvPr>
            <p:ph type="body" idx="16401" hasCustomPrompt="1"/>
            <p:custDataLst>
              <p:tags r:id="rId15"/>
            </p:custDataLst>
          </p:nvPr>
        </p:nvSpPr>
        <p:spPr>
          <a:xfrm>
            <a:off x="609600" y="4038600"/>
            <a:ext cx="5334000" cy="2209800"/>
          </a:xfrm>
          <a:custGeom>
            <a:avLst/>
            <a:gdLst>
              <a:gd name="connisteX0" fmla="*/ 0 w 5334000"/>
              <a:gd name="connsiteY0" fmla="*/ 203200 h 2209800"/>
              <a:gd name="connisteX1" fmla="*/ 203200 w 5334000"/>
              <a:gd name="connsiteY1" fmla="*/ 0 h 2209800"/>
              <a:gd name="connisteX2" fmla="*/ 5130800 w 5334000"/>
              <a:gd name="connsiteY2" fmla="*/ 0 h 2209800"/>
              <a:gd name="connisteX3" fmla="*/ 5334000 w 5334000"/>
              <a:gd name="connsiteY3" fmla="*/ 203200 h 2209800"/>
              <a:gd name="connisteX4" fmla="*/ 5334000 w 5334000"/>
              <a:gd name="connsiteY4" fmla="*/ 2006600 h 2209800"/>
              <a:gd name="connisteX5" fmla="*/ 5130800 w 5334000"/>
              <a:gd name="connsiteY5" fmla="*/ 2209800 h 2209800"/>
              <a:gd name="connisteX6" fmla="*/ 203200 w 5334000"/>
              <a:gd name="connsiteY6" fmla="*/ 2209800 h 2209800"/>
              <a:gd name="connisteX7" fmla="*/ 0 w 5334000"/>
              <a:gd name="connsiteY7" fmla="*/ 2006600 h 2209800"/>
              <a:gd name="connisteX8" fmla="*/ 0 w 5334000"/>
              <a:gd name="connsiteY8" fmla="*/ 20320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r" b="b"/>
            <a:pathLst>
              <a:path w="5334000" h="2209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130800" y="0"/>
                </a:lnTo>
                <a:cubicBezTo>
                  <a:pt x="5243024" y="0"/>
                  <a:pt x="5334000" y="90976"/>
                  <a:pt x="5334000" y="203200"/>
                </a:cubicBezTo>
                <a:lnTo>
                  <a:pt x="5334000" y="2006600"/>
                </a:lnTo>
                <a:cubicBezTo>
                  <a:pt x="5334000" y="2118824"/>
                  <a:pt x="5243024" y="2209800"/>
                  <a:pt x="5130800" y="2209800"/>
                </a:cubicBezTo>
                <a:lnTo>
                  <a:pt x="203200" y="2209800"/>
                </a:lnTo>
                <a:cubicBezTo>
                  <a:pt x="90976" y="2209800"/>
                  <a:pt x="0" y="2118824"/>
                  <a:pt x="0" y="2006600"/>
                </a:cubicBezTo>
                <a:lnTo>
                  <a:pt x="0" y="2032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</a:lvl1pPr>
            <a:lvl2pPr>
              <a:buNone/>
            </a:lvl2pPr>
            <a:lvl3pPr>
              <a:buNone/>
            </a:lvl3pPr>
            <a:lvl4pPr>
              <a:buNone/>
            </a:lvl4pPr>
            <a:lvl5pPr>
              <a:buNone/>
            </a:lvl5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 </a:t>
            </a:r>
          </a:p>
        </p:txBody>
      </p:sp>
      <p:sp>
        <p:nvSpPr>
          <p:cNvPr id="1049678" name="装饰  2"/>
          <p:cNvSpPr>
            <a:spLocks noGrp="1"/>
          </p:cNvSpPr>
          <p:nvPr>
            <p:ph type="body" idx="16402" hasCustomPrompt="1"/>
            <p:custDataLst>
              <p:tags r:id="rId16"/>
            </p:custDataLst>
          </p:nvPr>
        </p:nvSpPr>
        <p:spPr>
          <a:xfrm>
            <a:off x="914400" y="4279900"/>
            <a:ext cx="914400" cy="914400"/>
          </a:xfrm>
          <a:custGeom>
            <a:avLst/>
            <a:gdLst>
              <a:gd name="connisteX0" fmla="*/ 0 w 914400"/>
              <a:gd name="connsiteY0" fmla="*/ 457200 h 914400"/>
              <a:gd name="connisteX1" fmla="*/ 457200 w 914400"/>
              <a:gd name="connsiteY1" fmla="*/ 0 h 914400"/>
              <a:gd name="connisteX2" fmla="*/ 457200 w 914400"/>
              <a:gd name="connsiteY2" fmla="*/ 0 h 914400"/>
              <a:gd name="connisteX3" fmla="*/ 914400 w 914400"/>
              <a:gd name="connsiteY3" fmla="*/ 457200 h 914400"/>
              <a:gd name="connisteX4" fmla="*/ 914400 w 914400"/>
              <a:gd name="connsiteY4" fmla="*/ 457200 h 914400"/>
              <a:gd name="connisteX5" fmla="*/ 457200 w 914400"/>
              <a:gd name="connsiteY5" fmla="*/ 914400 h 914400"/>
              <a:gd name="connisteX6" fmla="*/ 457200 w 914400"/>
              <a:gd name="connsiteY6" fmla="*/ 914400 h 914400"/>
              <a:gd name="connisteX7" fmla="*/ 0 w 914400"/>
              <a:gd name="connsiteY7" fmla="*/ 457200 h 914400"/>
              <a:gd name="connisteX8" fmla="*/ 0 w 914400"/>
              <a:gd name="connsiteY8" fmla="*/ 457200 h 91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r" b="b"/>
            <a:pathLst>
              <a:path w="914400" h="914400">
                <a:moveTo>
                  <a:pt x="0" y="457200"/>
                </a:moveTo>
                <a:cubicBezTo>
                  <a:pt x="0" y="204695"/>
                  <a:pt x="204695" y="0"/>
                  <a:pt x="457200" y="0"/>
                </a:cubicBezTo>
                <a:lnTo>
                  <a:pt x="457200" y="0"/>
                </a:lnTo>
                <a:cubicBezTo>
                  <a:pt x="709705" y="0"/>
                  <a:pt x="914400" y="204695"/>
                  <a:pt x="914400" y="457200"/>
                </a:cubicBezTo>
                <a:lnTo>
                  <a:pt x="914400" y="457200"/>
                </a:lnTo>
                <a:cubicBezTo>
                  <a:pt x="914400" y="709705"/>
                  <a:pt x="709705" y="914400"/>
                  <a:pt x="457200" y="914400"/>
                </a:cubicBezTo>
                <a:lnTo>
                  <a:pt x="457200" y="914400"/>
                </a:lnTo>
                <a:cubicBezTo>
                  <a:pt x="204695" y="914400"/>
                  <a:pt x="0" y="709705"/>
                  <a:pt x="0" y="457200"/>
                </a:cubicBezTo>
                <a:lnTo>
                  <a:pt x="0" y="457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</a:lvl1pPr>
            <a:lvl2pPr>
              <a:buNone/>
            </a:lvl2pPr>
            <a:lvl3pPr>
              <a:buNone/>
            </a:lvl3pPr>
            <a:lvl4pPr>
              <a:buNone/>
            </a:lvl4pPr>
            <a:lvl5pPr>
              <a:buNone/>
            </a:lvl5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 </a:t>
            </a:r>
          </a:p>
        </p:txBody>
      </p:sp>
      <p:sp>
        <p:nvSpPr>
          <p:cNvPr id="1049679" name="图片占位符 23"/>
          <p:cNvSpPr>
            <a:spLocks noGrp="1"/>
          </p:cNvSpPr>
          <p:nvPr>
            <p:ph type="pic" idx="16400" hasCustomPrompt="1"/>
            <p:custDataLst>
              <p:tags r:id="rId17"/>
            </p:custDataLst>
          </p:nvPr>
        </p:nvSpPr>
        <p:spPr>
          <a:xfrm>
            <a:off x="1127760" y="4493260"/>
            <a:ext cx="487680" cy="48768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 </a:t>
            </a:r>
          </a:p>
        </p:txBody>
      </p:sp>
      <p:sp>
        <p:nvSpPr>
          <p:cNvPr id="1049680" name="文本占位符 24"/>
          <p:cNvSpPr>
            <a:spLocks noGrp="1"/>
          </p:cNvSpPr>
          <p:nvPr>
            <p:ph type="body" idx="16390" hasCustomPrompt="1"/>
            <p:custDataLst>
              <p:tags r:id="rId18"/>
            </p:custDataLst>
          </p:nvPr>
        </p:nvSpPr>
        <p:spPr>
          <a:xfrm>
            <a:off x="2082800" y="4279900"/>
            <a:ext cx="3556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单击此处添加项标题</a:t>
            </a:r>
          </a:p>
        </p:txBody>
      </p:sp>
      <p:sp>
        <p:nvSpPr>
          <p:cNvPr id="1049681" name="文本占位符 25"/>
          <p:cNvSpPr>
            <a:spLocks noGrp="1"/>
          </p:cNvSpPr>
          <p:nvPr>
            <p:ph type="body" idx="16391" hasCustomPrompt="1"/>
            <p:custDataLst>
              <p:tags r:id="rId19"/>
            </p:custDataLst>
          </p:nvPr>
        </p:nvSpPr>
        <p:spPr>
          <a:xfrm>
            <a:off x="2082800" y="4787900"/>
            <a:ext cx="35560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单击此处添加项正文</a:t>
            </a:r>
          </a:p>
        </p:txBody>
      </p:sp>
      <p:sp>
        <p:nvSpPr>
          <p:cNvPr id="1049682" name="装饰  6"/>
          <p:cNvSpPr>
            <a:spLocks noGrp="1"/>
          </p:cNvSpPr>
          <p:nvPr>
            <p:ph type="body" idx="16404" hasCustomPrompt="1"/>
            <p:custDataLst>
              <p:tags r:id="rId20"/>
            </p:custDataLst>
          </p:nvPr>
        </p:nvSpPr>
        <p:spPr>
          <a:xfrm>
            <a:off x="6248400" y="4038600"/>
            <a:ext cx="5334000" cy="2209800"/>
          </a:xfrm>
          <a:custGeom>
            <a:avLst/>
            <a:gdLst>
              <a:gd name="connisteX0" fmla="*/ 0 w 5334000"/>
              <a:gd name="connsiteY0" fmla="*/ 203200 h 2209800"/>
              <a:gd name="connisteX1" fmla="*/ 203200 w 5334000"/>
              <a:gd name="connsiteY1" fmla="*/ 0 h 2209800"/>
              <a:gd name="connisteX2" fmla="*/ 5130800 w 5334000"/>
              <a:gd name="connsiteY2" fmla="*/ 0 h 2209800"/>
              <a:gd name="connisteX3" fmla="*/ 5334000 w 5334000"/>
              <a:gd name="connsiteY3" fmla="*/ 203200 h 2209800"/>
              <a:gd name="connisteX4" fmla="*/ 5334000 w 5334000"/>
              <a:gd name="connsiteY4" fmla="*/ 2006600 h 2209800"/>
              <a:gd name="connisteX5" fmla="*/ 5130800 w 5334000"/>
              <a:gd name="connsiteY5" fmla="*/ 2209800 h 2209800"/>
              <a:gd name="connisteX6" fmla="*/ 203200 w 5334000"/>
              <a:gd name="connsiteY6" fmla="*/ 2209800 h 2209800"/>
              <a:gd name="connisteX7" fmla="*/ 0 w 5334000"/>
              <a:gd name="connsiteY7" fmla="*/ 2006600 h 2209800"/>
              <a:gd name="connisteX8" fmla="*/ 0 w 5334000"/>
              <a:gd name="connsiteY8" fmla="*/ 20320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r" b="b"/>
            <a:pathLst>
              <a:path w="5334000" h="2209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130800" y="0"/>
                </a:lnTo>
                <a:cubicBezTo>
                  <a:pt x="5243024" y="0"/>
                  <a:pt x="5334000" y="90976"/>
                  <a:pt x="5334000" y="203200"/>
                </a:cubicBezTo>
                <a:lnTo>
                  <a:pt x="5334000" y="2006600"/>
                </a:lnTo>
                <a:cubicBezTo>
                  <a:pt x="5334000" y="2118824"/>
                  <a:pt x="5243024" y="2209800"/>
                  <a:pt x="5130800" y="2209800"/>
                </a:cubicBezTo>
                <a:lnTo>
                  <a:pt x="203200" y="2209800"/>
                </a:lnTo>
                <a:cubicBezTo>
                  <a:pt x="90976" y="2209800"/>
                  <a:pt x="0" y="2118824"/>
                  <a:pt x="0" y="20066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</a:lvl1pPr>
            <a:lvl2pPr>
              <a:buNone/>
            </a:lvl2pPr>
            <a:lvl3pPr>
              <a:buNone/>
            </a:lvl3pPr>
            <a:lvl4pPr>
              <a:buNone/>
            </a:lvl4pPr>
            <a:lvl5pPr>
              <a:buNone/>
            </a:lvl5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 </a:t>
            </a:r>
          </a:p>
        </p:txBody>
      </p:sp>
      <p:sp>
        <p:nvSpPr>
          <p:cNvPr id="1049683" name="装饰  7"/>
          <p:cNvSpPr>
            <a:spLocks noGrp="1"/>
          </p:cNvSpPr>
          <p:nvPr>
            <p:ph type="body" idx="16405" hasCustomPrompt="1"/>
            <p:custDataLst>
              <p:tags r:id="rId21"/>
            </p:custDataLst>
          </p:nvPr>
        </p:nvSpPr>
        <p:spPr>
          <a:xfrm>
            <a:off x="6553200" y="4279900"/>
            <a:ext cx="914400" cy="914400"/>
          </a:xfrm>
          <a:custGeom>
            <a:avLst/>
            <a:gdLst>
              <a:gd name="connisteX0" fmla="*/ 0 w 914400"/>
              <a:gd name="connsiteY0" fmla="*/ 457200 h 914400"/>
              <a:gd name="connisteX1" fmla="*/ 457200 w 914400"/>
              <a:gd name="connsiteY1" fmla="*/ 0 h 914400"/>
              <a:gd name="connisteX2" fmla="*/ 457200 w 914400"/>
              <a:gd name="connsiteY2" fmla="*/ 0 h 914400"/>
              <a:gd name="connisteX3" fmla="*/ 914400 w 914400"/>
              <a:gd name="connsiteY3" fmla="*/ 457200 h 914400"/>
              <a:gd name="connisteX4" fmla="*/ 914400 w 914400"/>
              <a:gd name="connsiteY4" fmla="*/ 457200 h 914400"/>
              <a:gd name="connisteX5" fmla="*/ 457200 w 914400"/>
              <a:gd name="connsiteY5" fmla="*/ 914400 h 914400"/>
              <a:gd name="connisteX6" fmla="*/ 457200 w 914400"/>
              <a:gd name="connsiteY6" fmla="*/ 914400 h 914400"/>
              <a:gd name="connisteX7" fmla="*/ 0 w 914400"/>
              <a:gd name="connsiteY7" fmla="*/ 457200 h 914400"/>
              <a:gd name="connisteX8" fmla="*/ 0 w 914400"/>
              <a:gd name="connsiteY8" fmla="*/ 457200 h 91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r" b="b"/>
            <a:pathLst>
              <a:path w="914400" h="914400">
                <a:moveTo>
                  <a:pt x="0" y="457200"/>
                </a:moveTo>
                <a:cubicBezTo>
                  <a:pt x="0" y="204695"/>
                  <a:pt x="204695" y="0"/>
                  <a:pt x="457200" y="0"/>
                </a:cubicBezTo>
                <a:lnTo>
                  <a:pt x="457200" y="0"/>
                </a:lnTo>
                <a:cubicBezTo>
                  <a:pt x="709705" y="0"/>
                  <a:pt x="914400" y="204695"/>
                  <a:pt x="914400" y="457200"/>
                </a:cubicBezTo>
                <a:lnTo>
                  <a:pt x="914400" y="457200"/>
                </a:lnTo>
                <a:cubicBezTo>
                  <a:pt x="914400" y="709705"/>
                  <a:pt x="709705" y="914400"/>
                  <a:pt x="457200" y="914400"/>
                </a:cubicBezTo>
                <a:lnTo>
                  <a:pt x="457200" y="914400"/>
                </a:lnTo>
                <a:cubicBezTo>
                  <a:pt x="204695" y="914400"/>
                  <a:pt x="0" y="709705"/>
                  <a:pt x="0" y="457200"/>
                </a:cubicBezTo>
                <a:lnTo>
                  <a:pt x="0" y="4572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</a:lvl1pPr>
            <a:lvl2pPr>
              <a:buNone/>
            </a:lvl2pPr>
            <a:lvl3pPr>
              <a:buNone/>
            </a:lvl3pPr>
            <a:lvl4pPr>
              <a:buNone/>
            </a:lvl4pPr>
            <a:lvl5pPr>
              <a:buNone/>
            </a:lvl5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 </a:t>
            </a:r>
          </a:p>
        </p:txBody>
      </p:sp>
      <p:sp>
        <p:nvSpPr>
          <p:cNvPr id="1049684" name="图片占位符 28"/>
          <p:cNvSpPr>
            <a:spLocks noGrp="1"/>
          </p:cNvSpPr>
          <p:nvPr>
            <p:ph type="pic" idx="16403" hasCustomPrompt="1"/>
            <p:custDataLst>
              <p:tags r:id="rId22"/>
            </p:custDataLst>
          </p:nvPr>
        </p:nvSpPr>
        <p:spPr>
          <a:xfrm>
            <a:off x="6766560" y="4493260"/>
            <a:ext cx="487680" cy="48768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 </a:t>
            </a:r>
          </a:p>
        </p:txBody>
      </p:sp>
      <p:sp>
        <p:nvSpPr>
          <p:cNvPr id="1049685" name="文本占位符 29"/>
          <p:cNvSpPr>
            <a:spLocks noGrp="1"/>
          </p:cNvSpPr>
          <p:nvPr>
            <p:ph type="body" idx="16392" hasCustomPrompt="1"/>
            <p:custDataLst>
              <p:tags r:id="rId23"/>
            </p:custDataLst>
          </p:nvPr>
        </p:nvSpPr>
        <p:spPr>
          <a:xfrm>
            <a:off x="7721600" y="4279900"/>
            <a:ext cx="3556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单击此处添加项标题</a:t>
            </a:r>
          </a:p>
        </p:txBody>
      </p:sp>
      <p:sp>
        <p:nvSpPr>
          <p:cNvPr id="1049686" name="文本占位符 30"/>
          <p:cNvSpPr>
            <a:spLocks noGrp="1"/>
          </p:cNvSpPr>
          <p:nvPr>
            <p:ph type="body" idx="16393" hasCustomPrompt="1"/>
            <p:custDataLst>
              <p:tags r:id="rId24"/>
            </p:custDataLst>
          </p:nvPr>
        </p:nvSpPr>
        <p:spPr>
          <a:xfrm>
            <a:off x="7721600" y="4787900"/>
            <a:ext cx="35560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单击此处添加项正文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上标下内-装饰左-默认位置-并列-34_35_group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528" name="日期占位符 7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2025/11/19</a:t>
            </a:fld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1049529" name="页脚占位符 8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1049530" name="灯片编号占位符 9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‹#›</a:t>
            </a:fld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1049531" name="标题 10"/>
          <p:cNvSpPr>
            <a:spLocks noGrp="1"/>
          </p:cNvSpPr>
          <p:nvPr>
            <p:ph type="ctrTitle" idx="16385" hasCustomPrompt="1"/>
            <p:custDataLst>
              <p:tags r:id="rId4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>
                <a:latin typeface="MiSans DemiBold" charset="0"/>
                <a:ea typeface="MiSans Medium" panose="00000600000000000000" charset="-122"/>
              </a:rPr>
              <a:t>单击此处添加标题</a:t>
            </a:r>
          </a:p>
        </p:txBody>
      </p:sp>
      <p:sp>
        <p:nvSpPr>
          <p:cNvPr id="1049532" name="图片占位符 11"/>
          <p:cNvSpPr>
            <a:spLocks noGrp="1"/>
          </p:cNvSpPr>
          <p:nvPr>
            <p:ph type="pic" idx="16394" hasCustomPrompt="1"/>
            <p:custDataLst>
              <p:tags r:id="rId5"/>
            </p:custDataLst>
          </p:nvPr>
        </p:nvSpPr>
        <p:spPr>
          <a:xfrm>
            <a:off x="609600" y="1930400"/>
            <a:ext cx="914400" cy="914400"/>
          </a:xfrm>
          <a:custGeom>
            <a:avLst/>
            <a:gdLst>
              <a:gd name="connisteX0" fmla="*/ 0 w 914400"/>
              <a:gd name="connsiteY0" fmla="*/ 457200 h 914400"/>
              <a:gd name="connisteX1" fmla="*/ 457200 w 914400"/>
              <a:gd name="connsiteY1" fmla="*/ 0 h 914400"/>
              <a:gd name="connisteX2" fmla="*/ 457200 w 914400"/>
              <a:gd name="connsiteY2" fmla="*/ 0 h 914400"/>
              <a:gd name="connisteX3" fmla="*/ 914400 w 914400"/>
              <a:gd name="connsiteY3" fmla="*/ 457200 h 914400"/>
              <a:gd name="connisteX4" fmla="*/ 914400 w 914400"/>
              <a:gd name="connsiteY4" fmla="*/ 457200 h 914400"/>
              <a:gd name="connisteX5" fmla="*/ 457200 w 914400"/>
              <a:gd name="connsiteY5" fmla="*/ 914400 h 914400"/>
              <a:gd name="connisteX6" fmla="*/ 457200 w 914400"/>
              <a:gd name="connsiteY6" fmla="*/ 914400 h 914400"/>
              <a:gd name="connisteX7" fmla="*/ 0 w 914400"/>
              <a:gd name="connsiteY7" fmla="*/ 457200 h 914400"/>
              <a:gd name="connisteX8" fmla="*/ 0 w 914400"/>
              <a:gd name="connsiteY8" fmla="*/ 457200 h 91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r" b="b"/>
            <a:pathLst>
              <a:path w="914400" h="914400">
                <a:moveTo>
                  <a:pt x="0" y="457200"/>
                </a:moveTo>
                <a:cubicBezTo>
                  <a:pt x="0" y="204695"/>
                  <a:pt x="204695" y="0"/>
                  <a:pt x="457200" y="0"/>
                </a:cubicBezTo>
                <a:lnTo>
                  <a:pt x="457200" y="0"/>
                </a:lnTo>
                <a:cubicBezTo>
                  <a:pt x="709705" y="0"/>
                  <a:pt x="914400" y="204695"/>
                  <a:pt x="914400" y="457200"/>
                </a:cubicBezTo>
                <a:lnTo>
                  <a:pt x="914400" y="457200"/>
                </a:lnTo>
                <a:cubicBezTo>
                  <a:pt x="914400" y="709705"/>
                  <a:pt x="709705" y="914400"/>
                  <a:pt x="457200" y="914400"/>
                </a:cubicBezTo>
                <a:lnTo>
                  <a:pt x="457200" y="914400"/>
                </a:lnTo>
                <a:cubicBezTo>
                  <a:pt x="204695" y="914400"/>
                  <a:pt x="0" y="709705"/>
                  <a:pt x="0" y="457200"/>
                </a:cubicBezTo>
                <a:lnTo>
                  <a:pt x="0" y="457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 </a:t>
            </a:r>
          </a:p>
        </p:txBody>
      </p:sp>
      <p:sp>
        <p:nvSpPr>
          <p:cNvPr id="1049533" name="文本占位符 12"/>
          <p:cNvSpPr>
            <a:spLocks noGrp="1"/>
          </p:cNvSpPr>
          <p:nvPr>
            <p:ph type="body" idx="16386" hasCustomPrompt="1"/>
            <p:custDataLst>
              <p:tags r:id="rId6"/>
            </p:custDataLst>
          </p:nvPr>
        </p:nvSpPr>
        <p:spPr>
          <a:xfrm>
            <a:off x="1778000" y="1930400"/>
            <a:ext cx="4089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单击此处添加项标题</a:t>
            </a:r>
          </a:p>
        </p:txBody>
      </p:sp>
      <p:sp>
        <p:nvSpPr>
          <p:cNvPr id="1049534" name="文本占位符 13"/>
          <p:cNvSpPr>
            <a:spLocks noGrp="1"/>
          </p:cNvSpPr>
          <p:nvPr>
            <p:ph type="body" idx="16387" hasCustomPrompt="1"/>
            <p:custDataLst>
              <p:tags r:id="rId7"/>
            </p:custDataLst>
          </p:nvPr>
        </p:nvSpPr>
        <p:spPr>
          <a:xfrm>
            <a:off x="1778000" y="2438400"/>
            <a:ext cx="40894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单击此处添加项正文</a:t>
            </a:r>
          </a:p>
        </p:txBody>
      </p:sp>
      <p:sp>
        <p:nvSpPr>
          <p:cNvPr id="1049535" name="图片占位符 14"/>
          <p:cNvSpPr>
            <a:spLocks noGrp="1"/>
          </p:cNvSpPr>
          <p:nvPr>
            <p:ph type="pic" idx="16395" hasCustomPrompt="1"/>
            <p:custDataLst>
              <p:tags r:id="rId8"/>
            </p:custDataLst>
          </p:nvPr>
        </p:nvSpPr>
        <p:spPr>
          <a:xfrm>
            <a:off x="6324600" y="1930400"/>
            <a:ext cx="914400" cy="914400"/>
          </a:xfrm>
          <a:custGeom>
            <a:avLst/>
            <a:gdLst>
              <a:gd name="connisteX0" fmla="*/ 0 w 914400"/>
              <a:gd name="connsiteY0" fmla="*/ 457200 h 914400"/>
              <a:gd name="connisteX1" fmla="*/ 457200 w 914400"/>
              <a:gd name="connsiteY1" fmla="*/ 0 h 914400"/>
              <a:gd name="connisteX2" fmla="*/ 457200 w 914400"/>
              <a:gd name="connsiteY2" fmla="*/ 0 h 914400"/>
              <a:gd name="connisteX3" fmla="*/ 914400 w 914400"/>
              <a:gd name="connsiteY3" fmla="*/ 457200 h 914400"/>
              <a:gd name="connisteX4" fmla="*/ 914400 w 914400"/>
              <a:gd name="connsiteY4" fmla="*/ 457200 h 914400"/>
              <a:gd name="connisteX5" fmla="*/ 457200 w 914400"/>
              <a:gd name="connsiteY5" fmla="*/ 914400 h 914400"/>
              <a:gd name="connisteX6" fmla="*/ 457200 w 914400"/>
              <a:gd name="connsiteY6" fmla="*/ 914400 h 914400"/>
              <a:gd name="connisteX7" fmla="*/ 0 w 914400"/>
              <a:gd name="connsiteY7" fmla="*/ 457200 h 914400"/>
              <a:gd name="connisteX8" fmla="*/ 0 w 914400"/>
              <a:gd name="connsiteY8" fmla="*/ 457200 h 91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r" b="b"/>
            <a:pathLst>
              <a:path w="914400" h="914400">
                <a:moveTo>
                  <a:pt x="0" y="457200"/>
                </a:moveTo>
                <a:cubicBezTo>
                  <a:pt x="0" y="204695"/>
                  <a:pt x="204695" y="0"/>
                  <a:pt x="457200" y="0"/>
                </a:cubicBezTo>
                <a:lnTo>
                  <a:pt x="457200" y="0"/>
                </a:lnTo>
                <a:cubicBezTo>
                  <a:pt x="709705" y="0"/>
                  <a:pt x="914400" y="204695"/>
                  <a:pt x="914400" y="457200"/>
                </a:cubicBezTo>
                <a:lnTo>
                  <a:pt x="914400" y="457200"/>
                </a:lnTo>
                <a:cubicBezTo>
                  <a:pt x="914400" y="709705"/>
                  <a:pt x="709705" y="914400"/>
                  <a:pt x="457200" y="914400"/>
                </a:cubicBezTo>
                <a:lnTo>
                  <a:pt x="457200" y="914400"/>
                </a:lnTo>
                <a:cubicBezTo>
                  <a:pt x="204695" y="914400"/>
                  <a:pt x="0" y="709705"/>
                  <a:pt x="0" y="457200"/>
                </a:cubicBezTo>
                <a:lnTo>
                  <a:pt x="0" y="457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 </a:t>
            </a:r>
          </a:p>
        </p:txBody>
      </p:sp>
      <p:sp>
        <p:nvSpPr>
          <p:cNvPr id="1049536" name="文本占位符 15"/>
          <p:cNvSpPr>
            <a:spLocks noGrp="1"/>
          </p:cNvSpPr>
          <p:nvPr>
            <p:ph type="body" idx="16388" hasCustomPrompt="1"/>
            <p:custDataLst>
              <p:tags r:id="rId9"/>
            </p:custDataLst>
          </p:nvPr>
        </p:nvSpPr>
        <p:spPr>
          <a:xfrm>
            <a:off x="7493000" y="1930400"/>
            <a:ext cx="4089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单击此处添加项标题</a:t>
            </a:r>
          </a:p>
        </p:txBody>
      </p:sp>
      <p:sp>
        <p:nvSpPr>
          <p:cNvPr id="1049537" name="文本占位符 16"/>
          <p:cNvSpPr>
            <a:spLocks noGrp="1"/>
          </p:cNvSpPr>
          <p:nvPr>
            <p:ph type="body" idx="16389" hasCustomPrompt="1"/>
            <p:custDataLst>
              <p:tags r:id="rId10"/>
            </p:custDataLst>
          </p:nvPr>
        </p:nvSpPr>
        <p:spPr>
          <a:xfrm>
            <a:off x="7493000" y="2438400"/>
            <a:ext cx="40894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单击此处添加项正文</a:t>
            </a:r>
          </a:p>
        </p:txBody>
      </p:sp>
      <p:sp>
        <p:nvSpPr>
          <p:cNvPr id="1049538" name="图片占位符 17"/>
          <p:cNvSpPr>
            <a:spLocks noGrp="1"/>
          </p:cNvSpPr>
          <p:nvPr>
            <p:ph type="pic" idx="16396" hasCustomPrompt="1"/>
            <p:custDataLst>
              <p:tags r:id="rId11"/>
            </p:custDataLst>
          </p:nvPr>
        </p:nvSpPr>
        <p:spPr>
          <a:xfrm>
            <a:off x="609600" y="4114800"/>
            <a:ext cx="914400" cy="914400"/>
          </a:xfrm>
          <a:custGeom>
            <a:avLst/>
            <a:gdLst>
              <a:gd name="connisteX0" fmla="*/ 0 w 914400"/>
              <a:gd name="connsiteY0" fmla="*/ 457200 h 914400"/>
              <a:gd name="connisteX1" fmla="*/ 457200 w 914400"/>
              <a:gd name="connsiteY1" fmla="*/ 0 h 914400"/>
              <a:gd name="connisteX2" fmla="*/ 457200 w 914400"/>
              <a:gd name="connsiteY2" fmla="*/ 0 h 914400"/>
              <a:gd name="connisteX3" fmla="*/ 914400 w 914400"/>
              <a:gd name="connsiteY3" fmla="*/ 457200 h 914400"/>
              <a:gd name="connisteX4" fmla="*/ 914400 w 914400"/>
              <a:gd name="connsiteY4" fmla="*/ 457200 h 914400"/>
              <a:gd name="connisteX5" fmla="*/ 457200 w 914400"/>
              <a:gd name="connsiteY5" fmla="*/ 914400 h 914400"/>
              <a:gd name="connisteX6" fmla="*/ 457200 w 914400"/>
              <a:gd name="connsiteY6" fmla="*/ 914400 h 914400"/>
              <a:gd name="connisteX7" fmla="*/ 0 w 914400"/>
              <a:gd name="connsiteY7" fmla="*/ 457200 h 914400"/>
              <a:gd name="connisteX8" fmla="*/ 0 w 914400"/>
              <a:gd name="connsiteY8" fmla="*/ 457200 h 91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r" b="b"/>
            <a:pathLst>
              <a:path w="914400" h="914400">
                <a:moveTo>
                  <a:pt x="0" y="457200"/>
                </a:moveTo>
                <a:cubicBezTo>
                  <a:pt x="0" y="204695"/>
                  <a:pt x="204695" y="0"/>
                  <a:pt x="457200" y="0"/>
                </a:cubicBezTo>
                <a:lnTo>
                  <a:pt x="457200" y="0"/>
                </a:lnTo>
                <a:cubicBezTo>
                  <a:pt x="709705" y="0"/>
                  <a:pt x="914400" y="204695"/>
                  <a:pt x="914400" y="457200"/>
                </a:cubicBezTo>
                <a:lnTo>
                  <a:pt x="914400" y="457200"/>
                </a:lnTo>
                <a:cubicBezTo>
                  <a:pt x="914400" y="709705"/>
                  <a:pt x="709705" y="914400"/>
                  <a:pt x="457200" y="914400"/>
                </a:cubicBezTo>
                <a:lnTo>
                  <a:pt x="457200" y="914400"/>
                </a:lnTo>
                <a:cubicBezTo>
                  <a:pt x="204695" y="914400"/>
                  <a:pt x="0" y="709705"/>
                  <a:pt x="0" y="457200"/>
                </a:cubicBezTo>
                <a:lnTo>
                  <a:pt x="0" y="457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 </a:t>
            </a:r>
          </a:p>
        </p:txBody>
      </p:sp>
      <p:sp>
        <p:nvSpPr>
          <p:cNvPr id="1049539" name="文本占位符 18"/>
          <p:cNvSpPr>
            <a:spLocks noGrp="1"/>
          </p:cNvSpPr>
          <p:nvPr>
            <p:ph type="body" idx="16390" hasCustomPrompt="1"/>
            <p:custDataLst>
              <p:tags r:id="rId12"/>
            </p:custDataLst>
          </p:nvPr>
        </p:nvSpPr>
        <p:spPr>
          <a:xfrm>
            <a:off x="1778000" y="4114800"/>
            <a:ext cx="4089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单击此处添加项标题</a:t>
            </a:r>
          </a:p>
        </p:txBody>
      </p:sp>
      <p:sp>
        <p:nvSpPr>
          <p:cNvPr id="1049540" name="文本占位符 19"/>
          <p:cNvSpPr>
            <a:spLocks noGrp="1"/>
          </p:cNvSpPr>
          <p:nvPr>
            <p:ph type="body" idx="16391" hasCustomPrompt="1"/>
            <p:custDataLst>
              <p:tags r:id="rId13"/>
            </p:custDataLst>
          </p:nvPr>
        </p:nvSpPr>
        <p:spPr>
          <a:xfrm>
            <a:off x="1778000" y="4622800"/>
            <a:ext cx="40894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单击此处添加项正文</a:t>
            </a:r>
          </a:p>
        </p:txBody>
      </p:sp>
      <p:sp>
        <p:nvSpPr>
          <p:cNvPr id="1049541" name="图片占位符 20"/>
          <p:cNvSpPr>
            <a:spLocks noGrp="1"/>
          </p:cNvSpPr>
          <p:nvPr>
            <p:ph type="pic" idx="16397" hasCustomPrompt="1"/>
            <p:custDataLst>
              <p:tags r:id="rId14"/>
            </p:custDataLst>
          </p:nvPr>
        </p:nvSpPr>
        <p:spPr>
          <a:xfrm>
            <a:off x="6324600" y="4114800"/>
            <a:ext cx="914400" cy="914400"/>
          </a:xfrm>
          <a:custGeom>
            <a:avLst/>
            <a:gdLst>
              <a:gd name="connisteX0" fmla="*/ 0 w 914400"/>
              <a:gd name="connsiteY0" fmla="*/ 457200 h 914400"/>
              <a:gd name="connisteX1" fmla="*/ 457200 w 914400"/>
              <a:gd name="connsiteY1" fmla="*/ 0 h 914400"/>
              <a:gd name="connisteX2" fmla="*/ 457200 w 914400"/>
              <a:gd name="connsiteY2" fmla="*/ 0 h 914400"/>
              <a:gd name="connisteX3" fmla="*/ 914400 w 914400"/>
              <a:gd name="connsiteY3" fmla="*/ 457200 h 914400"/>
              <a:gd name="connisteX4" fmla="*/ 914400 w 914400"/>
              <a:gd name="connsiteY4" fmla="*/ 457200 h 914400"/>
              <a:gd name="connisteX5" fmla="*/ 457200 w 914400"/>
              <a:gd name="connsiteY5" fmla="*/ 914400 h 914400"/>
              <a:gd name="connisteX6" fmla="*/ 457200 w 914400"/>
              <a:gd name="connsiteY6" fmla="*/ 914400 h 914400"/>
              <a:gd name="connisteX7" fmla="*/ 0 w 914400"/>
              <a:gd name="connsiteY7" fmla="*/ 457200 h 914400"/>
              <a:gd name="connisteX8" fmla="*/ 0 w 914400"/>
              <a:gd name="connsiteY8" fmla="*/ 457200 h 91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r" b="b"/>
            <a:pathLst>
              <a:path w="914400" h="914400">
                <a:moveTo>
                  <a:pt x="0" y="457200"/>
                </a:moveTo>
                <a:cubicBezTo>
                  <a:pt x="0" y="204695"/>
                  <a:pt x="204695" y="0"/>
                  <a:pt x="457200" y="0"/>
                </a:cubicBezTo>
                <a:lnTo>
                  <a:pt x="457200" y="0"/>
                </a:lnTo>
                <a:cubicBezTo>
                  <a:pt x="709705" y="0"/>
                  <a:pt x="914400" y="204695"/>
                  <a:pt x="914400" y="457200"/>
                </a:cubicBezTo>
                <a:lnTo>
                  <a:pt x="914400" y="457200"/>
                </a:lnTo>
                <a:cubicBezTo>
                  <a:pt x="914400" y="709705"/>
                  <a:pt x="709705" y="914400"/>
                  <a:pt x="457200" y="914400"/>
                </a:cubicBezTo>
                <a:lnTo>
                  <a:pt x="457200" y="914400"/>
                </a:lnTo>
                <a:cubicBezTo>
                  <a:pt x="204695" y="914400"/>
                  <a:pt x="0" y="709705"/>
                  <a:pt x="0" y="457200"/>
                </a:cubicBezTo>
                <a:lnTo>
                  <a:pt x="0" y="457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 </a:t>
            </a:r>
          </a:p>
        </p:txBody>
      </p:sp>
      <p:sp>
        <p:nvSpPr>
          <p:cNvPr id="1049542" name="文本占位符 21"/>
          <p:cNvSpPr>
            <a:spLocks noGrp="1"/>
          </p:cNvSpPr>
          <p:nvPr>
            <p:ph type="body" idx="16392" hasCustomPrompt="1"/>
            <p:custDataLst>
              <p:tags r:id="rId15"/>
            </p:custDataLst>
          </p:nvPr>
        </p:nvSpPr>
        <p:spPr>
          <a:xfrm>
            <a:off x="7493000" y="4114800"/>
            <a:ext cx="4089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单击此处添加项标题</a:t>
            </a:r>
          </a:p>
        </p:txBody>
      </p:sp>
      <p:sp>
        <p:nvSpPr>
          <p:cNvPr id="1049543" name="文本占位符 22"/>
          <p:cNvSpPr>
            <a:spLocks noGrp="1"/>
          </p:cNvSpPr>
          <p:nvPr>
            <p:ph type="body" idx="16393" hasCustomPrompt="1"/>
            <p:custDataLst>
              <p:tags r:id="rId16"/>
            </p:custDataLst>
          </p:nvPr>
        </p:nvSpPr>
        <p:spPr>
          <a:xfrm>
            <a:off x="7493000" y="4622800"/>
            <a:ext cx="40894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单击此处添加项正文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6_4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598" name="日期占位符 7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2025/11/19</a:t>
            </a:fld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1049599" name="页脚占位符 8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1049600" name="灯片编号占位符 9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‹#›</a:t>
            </a:fld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1049601" name="标题 10"/>
          <p:cNvSpPr>
            <a:spLocks noGrp="1"/>
          </p:cNvSpPr>
          <p:nvPr>
            <p:ph type="ctrTitle" idx="16385" hasCustomPrompt="1"/>
            <p:custDataLst>
              <p:tags r:id="rId4"/>
            </p:custDataLst>
          </p:nvPr>
        </p:nvSpPr>
        <p:spPr>
          <a:xfrm>
            <a:off x="609600" y="533400"/>
            <a:ext cx="73914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>
                <a:latin typeface="MiSans DemiBold" charset="0"/>
                <a:ea typeface="MiSans Medium" panose="00000600000000000000" charset="-122"/>
              </a:rPr>
              <a:t>单击此处添加标题</a:t>
            </a:r>
          </a:p>
        </p:txBody>
      </p:sp>
      <p:sp>
        <p:nvSpPr>
          <p:cNvPr id="1049602" name="内容占位符 11"/>
          <p:cNvSpPr>
            <a:spLocks noGrp="1"/>
          </p:cNvSpPr>
          <p:nvPr>
            <p:ph idx="16394" hasCustomPrompt="1"/>
            <p:custDataLst>
              <p:tags r:id="rId5"/>
            </p:custDataLst>
          </p:nvPr>
        </p:nvSpPr>
        <p:spPr>
          <a:xfrm>
            <a:off x="8610600" y="0"/>
            <a:ext cx="3581400" cy="6858000"/>
          </a:xfrm>
          <a:custGeom>
            <a:avLst/>
            <a:gdLst>
              <a:gd name="connisteX0" fmla="*/ 0 w 3581400"/>
              <a:gd name="connsiteY0" fmla="*/ 0 h 6858000"/>
              <a:gd name="connisteX1" fmla="*/ 3581400 w 3581400"/>
              <a:gd name="connsiteY1" fmla="*/ 0 h 6858000"/>
              <a:gd name="connisteX2" fmla="*/ 3581400 w 3581400"/>
              <a:gd name="connsiteY2" fmla="*/ 6858000 h 6858000"/>
              <a:gd name="connisteX3" fmla="*/ 0 w 3581400"/>
              <a:gd name="connsiteY3" fmla="*/ 6858000 h 6858000"/>
              <a:gd name="connisteX4" fmla="*/ 0 w 3581400"/>
              <a:gd name="connsiteY4" fmla="*/ 0 h 6858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rect l="0" t="0" r="r" b="b"/>
            <a:pathLst>
              <a:path w="3581400" h="6858000">
                <a:moveTo>
                  <a:pt x="0" y="0"/>
                </a:moveTo>
                <a:lnTo>
                  <a:pt x="3581400" y="0"/>
                </a:lnTo>
                <a:lnTo>
                  <a:pt x="35814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</a:lvl1pPr>
            <a:lvl2pPr>
              <a:buNone/>
            </a:lvl2pPr>
            <a:lvl3pPr>
              <a:buNone/>
            </a:lvl3pPr>
            <a:lvl4pPr>
              <a:buNone/>
            </a:lvl4pPr>
            <a:lvl5pPr>
              <a:buNone/>
            </a:lvl5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 </a:t>
            </a:r>
          </a:p>
        </p:txBody>
      </p:sp>
      <p:sp>
        <p:nvSpPr>
          <p:cNvPr id="1049603" name="装饰  2"/>
          <p:cNvSpPr>
            <a:spLocks noGrp="1"/>
          </p:cNvSpPr>
          <p:nvPr>
            <p:ph type="body" idx="16395" hasCustomPrompt="1"/>
            <p:custDataLst>
              <p:tags r:id="rId6"/>
            </p:custDataLst>
          </p:nvPr>
        </p:nvSpPr>
        <p:spPr>
          <a:xfrm>
            <a:off x="609600" y="1930400"/>
            <a:ext cx="50800" cy="1727200"/>
          </a:xfrm>
          <a:custGeom>
            <a:avLst/>
            <a:gdLst>
              <a:gd name="connisteX0" fmla="*/ 0 w 50800"/>
              <a:gd name="connsiteY0" fmla="*/ 25400 h 1727200"/>
              <a:gd name="connisteX1" fmla="*/ 25400 w 50800"/>
              <a:gd name="connsiteY1" fmla="*/ 0 h 1727200"/>
              <a:gd name="connisteX2" fmla="*/ 25400 w 50800"/>
              <a:gd name="connsiteY2" fmla="*/ 0 h 1727200"/>
              <a:gd name="connisteX3" fmla="*/ 50800 w 50800"/>
              <a:gd name="connsiteY3" fmla="*/ 25400 h 1727200"/>
              <a:gd name="connisteX4" fmla="*/ 50800 w 50800"/>
              <a:gd name="connsiteY4" fmla="*/ 1701800 h 1727200"/>
              <a:gd name="connisteX5" fmla="*/ 25400 w 50800"/>
              <a:gd name="connsiteY5" fmla="*/ 1727200 h 1727200"/>
              <a:gd name="connisteX6" fmla="*/ 25400 w 50800"/>
              <a:gd name="connsiteY6" fmla="*/ 1727200 h 1727200"/>
              <a:gd name="connisteX7" fmla="*/ 0 w 50800"/>
              <a:gd name="connsiteY7" fmla="*/ 1701800 h 1727200"/>
              <a:gd name="connisteX8" fmla="*/ 0 w 50800"/>
              <a:gd name="connsiteY8" fmla="*/ 25400 h 1727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r" b="b"/>
            <a:pathLst>
              <a:path w="50800" h="17272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1701800"/>
                </a:lnTo>
                <a:cubicBezTo>
                  <a:pt x="50800" y="1715828"/>
                  <a:pt x="39428" y="1727200"/>
                  <a:pt x="25400" y="1727200"/>
                </a:cubicBezTo>
                <a:lnTo>
                  <a:pt x="25400" y="1727200"/>
                </a:lnTo>
                <a:cubicBezTo>
                  <a:pt x="11372" y="1727200"/>
                  <a:pt x="0" y="1715828"/>
                  <a:pt x="0" y="17018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</a:lvl1pPr>
            <a:lvl2pPr>
              <a:buNone/>
            </a:lvl2pPr>
            <a:lvl3pPr>
              <a:buNone/>
            </a:lvl3pPr>
            <a:lvl4pPr>
              <a:buNone/>
            </a:lvl4pPr>
            <a:lvl5pPr>
              <a:buNone/>
            </a:lvl5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 </a:t>
            </a:r>
          </a:p>
        </p:txBody>
      </p:sp>
      <p:sp>
        <p:nvSpPr>
          <p:cNvPr id="1049604" name="文本占位符 13"/>
          <p:cNvSpPr>
            <a:spLocks noGrp="1"/>
          </p:cNvSpPr>
          <p:nvPr>
            <p:ph type="body" idx="16386" hasCustomPrompt="1"/>
            <p:custDataLst>
              <p:tags r:id="rId7"/>
            </p:custDataLst>
          </p:nvPr>
        </p:nvSpPr>
        <p:spPr>
          <a:xfrm>
            <a:off x="762000" y="1930400"/>
            <a:ext cx="33147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单击此处添加项标题</a:t>
            </a:r>
          </a:p>
        </p:txBody>
      </p:sp>
      <p:sp>
        <p:nvSpPr>
          <p:cNvPr id="1049605" name="文本占位符 14"/>
          <p:cNvSpPr>
            <a:spLocks noGrp="1"/>
          </p:cNvSpPr>
          <p:nvPr>
            <p:ph type="body" idx="16387" hasCustomPrompt="1"/>
            <p:custDataLst>
              <p:tags r:id="rId8"/>
            </p:custDataLst>
          </p:nvPr>
        </p:nvSpPr>
        <p:spPr>
          <a:xfrm>
            <a:off x="762000" y="2438400"/>
            <a:ext cx="33147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单击此处添加项正文</a:t>
            </a:r>
          </a:p>
        </p:txBody>
      </p:sp>
      <p:sp>
        <p:nvSpPr>
          <p:cNvPr id="1049606" name="装饰  5"/>
          <p:cNvSpPr>
            <a:spLocks noGrp="1"/>
          </p:cNvSpPr>
          <p:nvPr>
            <p:ph type="body" idx="16396" hasCustomPrompt="1"/>
            <p:custDataLst>
              <p:tags r:id="rId9"/>
            </p:custDataLst>
          </p:nvPr>
        </p:nvSpPr>
        <p:spPr>
          <a:xfrm>
            <a:off x="4533900" y="1930400"/>
            <a:ext cx="50800" cy="1727200"/>
          </a:xfrm>
          <a:custGeom>
            <a:avLst/>
            <a:gdLst>
              <a:gd name="connisteX0" fmla="*/ 0 w 50800"/>
              <a:gd name="connsiteY0" fmla="*/ 25400 h 1727200"/>
              <a:gd name="connisteX1" fmla="*/ 25400 w 50800"/>
              <a:gd name="connsiteY1" fmla="*/ 0 h 1727200"/>
              <a:gd name="connisteX2" fmla="*/ 25400 w 50800"/>
              <a:gd name="connsiteY2" fmla="*/ 0 h 1727200"/>
              <a:gd name="connisteX3" fmla="*/ 50800 w 50800"/>
              <a:gd name="connsiteY3" fmla="*/ 25400 h 1727200"/>
              <a:gd name="connisteX4" fmla="*/ 50800 w 50800"/>
              <a:gd name="connsiteY4" fmla="*/ 1701800 h 1727200"/>
              <a:gd name="connisteX5" fmla="*/ 25400 w 50800"/>
              <a:gd name="connsiteY5" fmla="*/ 1727200 h 1727200"/>
              <a:gd name="connisteX6" fmla="*/ 25400 w 50800"/>
              <a:gd name="connsiteY6" fmla="*/ 1727200 h 1727200"/>
              <a:gd name="connisteX7" fmla="*/ 0 w 50800"/>
              <a:gd name="connsiteY7" fmla="*/ 1701800 h 1727200"/>
              <a:gd name="connisteX8" fmla="*/ 0 w 50800"/>
              <a:gd name="connsiteY8" fmla="*/ 25400 h 1727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r" b="b"/>
            <a:pathLst>
              <a:path w="50800" h="17272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1701800"/>
                </a:lnTo>
                <a:cubicBezTo>
                  <a:pt x="50800" y="1715828"/>
                  <a:pt x="39428" y="1727200"/>
                  <a:pt x="25400" y="1727200"/>
                </a:cubicBezTo>
                <a:lnTo>
                  <a:pt x="25400" y="1727200"/>
                </a:lnTo>
                <a:cubicBezTo>
                  <a:pt x="11372" y="1727200"/>
                  <a:pt x="0" y="1715828"/>
                  <a:pt x="0" y="17018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</a:lvl1pPr>
            <a:lvl2pPr>
              <a:buNone/>
            </a:lvl2pPr>
            <a:lvl3pPr>
              <a:buNone/>
            </a:lvl3pPr>
            <a:lvl4pPr>
              <a:buNone/>
            </a:lvl4pPr>
            <a:lvl5pPr>
              <a:buNone/>
            </a:lvl5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 </a:t>
            </a:r>
          </a:p>
        </p:txBody>
      </p:sp>
      <p:sp>
        <p:nvSpPr>
          <p:cNvPr id="1049607" name="文本占位符 16"/>
          <p:cNvSpPr>
            <a:spLocks noGrp="1"/>
          </p:cNvSpPr>
          <p:nvPr>
            <p:ph type="body" idx="16388" hasCustomPrompt="1"/>
            <p:custDataLst>
              <p:tags r:id="rId10"/>
            </p:custDataLst>
          </p:nvPr>
        </p:nvSpPr>
        <p:spPr>
          <a:xfrm>
            <a:off x="4686300" y="1930400"/>
            <a:ext cx="33147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单击此处添加项标题</a:t>
            </a:r>
          </a:p>
        </p:txBody>
      </p:sp>
      <p:sp>
        <p:nvSpPr>
          <p:cNvPr id="1049608" name="文本占位符 17"/>
          <p:cNvSpPr>
            <a:spLocks noGrp="1"/>
          </p:cNvSpPr>
          <p:nvPr>
            <p:ph type="body" idx="16389" hasCustomPrompt="1"/>
            <p:custDataLst>
              <p:tags r:id="rId11"/>
            </p:custDataLst>
          </p:nvPr>
        </p:nvSpPr>
        <p:spPr>
          <a:xfrm>
            <a:off x="4686300" y="2438400"/>
            <a:ext cx="33147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单击此处添加项正文</a:t>
            </a:r>
          </a:p>
        </p:txBody>
      </p:sp>
      <p:sp>
        <p:nvSpPr>
          <p:cNvPr id="1049609" name="装饰  8"/>
          <p:cNvSpPr>
            <a:spLocks noGrp="1"/>
          </p:cNvSpPr>
          <p:nvPr>
            <p:ph type="body" idx="16397" hasCustomPrompt="1"/>
            <p:custDataLst>
              <p:tags r:id="rId12"/>
            </p:custDataLst>
          </p:nvPr>
        </p:nvSpPr>
        <p:spPr>
          <a:xfrm>
            <a:off x="609600" y="4114800"/>
            <a:ext cx="50800" cy="1727200"/>
          </a:xfrm>
          <a:custGeom>
            <a:avLst/>
            <a:gdLst>
              <a:gd name="connisteX0" fmla="*/ 0 w 50800"/>
              <a:gd name="connsiteY0" fmla="*/ 25400 h 1727200"/>
              <a:gd name="connisteX1" fmla="*/ 25400 w 50800"/>
              <a:gd name="connsiteY1" fmla="*/ 0 h 1727200"/>
              <a:gd name="connisteX2" fmla="*/ 25400 w 50800"/>
              <a:gd name="connsiteY2" fmla="*/ 0 h 1727200"/>
              <a:gd name="connisteX3" fmla="*/ 50800 w 50800"/>
              <a:gd name="connsiteY3" fmla="*/ 25400 h 1727200"/>
              <a:gd name="connisteX4" fmla="*/ 50800 w 50800"/>
              <a:gd name="connsiteY4" fmla="*/ 1701800 h 1727200"/>
              <a:gd name="connisteX5" fmla="*/ 25400 w 50800"/>
              <a:gd name="connsiteY5" fmla="*/ 1727200 h 1727200"/>
              <a:gd name="connisteX6" fmla="*/ 25400 w 50800"/>
              <a:gd name="connsiteY6" fmla="*/ 1727200 h 1727200"/>
              <a:gd name="connisteX7" fmla="*/ 0 w 50800"/>
              <a:gd name="connsiteY7" fmla="*/ 1701800 h 1727200"/>
              <a:gd name="connisteX8" fmla="*/ 0 w 50800"/>
              <a:gd name="connsiteY8" fmla="*/ 25400 h 1727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r" b="b"/>
            <a:pathLst>
              <a:path w="50800" h="17272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1701800"/>
                </a:lnTo>
                <a:cubicBezTo>
                  <a:pt x="50800" y="1715828"/>
                  <a:pt x="39428" y="1727200"/>
                  <a:pt x="25400" y="1727200"/>
                </a:cubicBezTo>
                <a:lnTo>
                  <a:pt x="25400" y="1727200"/>
                </a:lnTo>
                <a:cubicBezTo>
                  <a:pt x="11372" y="1727200"/>
                  <a:pt x="0" y="1715828"/>
                  <a:pt x="0" y="17018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</a:lvl1pPr>
            <a:lvl2pPr>
              <a:buNone/>
            </a:lvl2pPr>
            <a:lvl3pPr>
              <a:buNone/>
            </a:lvl3pPr>
            <a:lvl4pPr>
              <a:buNone/>
            </a:lvl4pPr>
            <a:lvl5pPr>
              <a:buNone/>
            </a:lvl5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 </a:t>
            </a:r>
          </a:p>
        </p:txBody>
      </p:sp>
      <p:sp>
        <p:nvSpPr>
          <p:cNvPr id="1049610" name="文本占位符 19"/>
          <p:cNvSpPr>
            <a:spLocks noGrp="1"/>
          </p:cNvSpPr>
          <p:nvPr>
            <p:ph type="body" idx="16390" hasCustomPrompt="1"/>
            <p:custDataLst>
              <p:tags r:id="rId13"/>
            </p:custDataLst>
          </p:nvPr>
        </p:nvSpPr>
        <p:spPr>
          <a:xfrm>
            <a:off x="762000" y="4114800"/>
            <a:ext cx="33147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单击此处添加项标题</a:t>
            </a:r>
          </a:p>
        </p:txBody>
      </p:sp>
      <p:sp>
        <p:nvSpPr>
          <p:cNvPr id="1049611" name="文本占位符 20"/>
          <p:cNvSpPr>
            <a:spLocks noGrp="1"/>
          </p:cNvSpPr>
          <p:nvPr>
            <p:ph type="body" idx="16391" hasCustomPrompt="1"/>
            <p:custDataLst>
              <p:tags r:id="rId14"/>
            </p:custDataLst>
          </p:nvPr>
        </p:nvSpPr>
        <p:spPr>
          <a:xfrm>
            <a:off x="762000" y="4622800"/>
            <a:ext cx="33147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单击此处添加项正文</a:t>
            </a:r>
          </a:p>
        </p:txBody>
      </p:sp>
      <p:sp>
        <p:nvSpPr>
          <p:cNvPr id="1049612" name="装饰  1"/>
          <p:cNvSpPr>
            <a:spLocks noGrp="1"/>
          </p:cNvSpPr>
          <p:nvPr>
            <p:ph type="body" idx="16398" hasCustomPrompt="1"/>
            <p:custDataLst>
              <p:tags r:id="rId15"/>
            </p:custDataLst>
          </p:nvPr>
        </p:nvSpPr>
        <p:spPr>
          <a:xfrm>
            <a:off x="4533900" y="4114800"/>
            <a:ext cx="50800" cy="1727200"/>
          </a:xfrm>
          <a:custGeom>
            <a:avLst/>
            <a:gdLst>
              <a:gd name="connisteX0" fmla="*/ 0 w 50800"/>
              <a:gd name="connsiteY0" fmla="*/ 25400 h 1727200"/>
              <a:gd name="connisteX1" fmla="*/ 25400 w 50800"/>
              <a:gd name="connsiteY1" fmla="*/ 0 h 1727200"/>
              <a:gd name="connisteX2" fmla="*/ 25400 w 50800"/>
              <a:gd name="connsiteY2" fmla="*/ 0 h 1727200"/>
              <a:gd name="connisteX3" fmla="*/ 50800 w 50800"/>
              <a:gd name="connsiteY3" fmla="*/ 25400 h 1727200"/>
              <a:gd name="connisteX4" fmla="*/ 50800 w 50800"/>
              <a:gd name="connsiteY4" fmla="*/ 1701800 h 1727200"/>
              <a:gd name="connisteX5" fmla="*/ 25400 w 50800"/>
              <a:gd name="connsiteY5" fmla="*/ 1727200 h 1727200"/>
              <a:gd name="connisteX6" fmla="*/ 25400 w 50800"/>
              <a:gd name="connsiteY6" fmla="*/ 1727200 h 1727200"/>
              <a:gd name="connisteX7" fmla="*/ 0 w 50800"/>
              <a:gd name="connsiteY7" fmla="*/ 1701800 h 1727200"/>
              <a:gd name="connisteX8" fmla="*/ 0 w 50800"/>
              <a:gd name="connsiteY8" fmla="*/ 25400 h 1727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r" b="b"/>
            <a:pathLst>
              <a:path w="50800" h="17272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1701800"/>
                </a:lnTo>
                <a:cubicBezTo>
                  <a:pt x="50800" y="1715828"/>
                  <a:pt x="39428" y="1727200"/>
                  <a:pt x="25400" y="1727200"/>
                </a:cubicBezTo>
                <a:lnTo>
                  <a:pt x="25400" y="1727200"/>
                </a:lnTo>
                <a:cubicBezTo>
                  <a:pt x="11372" y="1727200"/>
                  <a:pt x="0" y="1715828"/>
                  <a:pt x="0" y="17018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</a:lvl1pPr>
            <a:lvl2pPr>
              <a:buNone/>
            </a:lvl2pPr>
            <a:lvl3pPr>
              <a:buNone/>
            </a:lvl3pPr>
            <a:lvl4pPr>
              <a:buNone/>
            </a:lvl4pPr>
            <a:lvl5pPr>
              <a:buNone/>
            </a:lvl5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 </a:t>
            </a:r>
          </a:p>
        </p:txBody>
      </p:sp>
      <p:sp>
        <p:nvSpPr>
          <p:cNvPr id="1049613" name="文本占位符 22"/>
          <p:cNvSpPr>
            <a:spLocks noGrp="1"/>
          </p:cNvSpPr>
          <p:nvPr>
            <p:ph type="body" idx="16392" hasCustomPrompt="1"/>
            <p:custDataLst>
              <p:tags r:id="rId16"/>
            </p:custDataLst>
          </p:nvPr>
        </p:nvSpPr>
        <p:spPr>
          <a:xfrm>
            <a:off x="4686300" y="4114800"/>
            <a:ext cx="33147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单击此处添加项标题</a:t>
            </a:r>
          </a:p>
        </p:txBody>
      </p:sp>
      <p:sp>
        <p:nvSpPr>
          <p:cNvPr id="1049614" name="文本占位符 23"/>
          <p:cNvSpPr>
            <a:spLocks noGrp="1"/>
          </p:cNvSpPr>
          <p:nvPr>
            <p:ph type="body" idx="16393" hasCustomPrompt="1"/>
            <p:custDataLst>
              <p:tags r:id="rId17"/>
            </p:custDataLst>
          </p:nvPr>
        </p:nvSpPr>
        <p:spPr>
          <a:xfrm>
            <a:off x="4686300" y="4622800"/>
            <a:ext cx="33147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单击此处添加项正文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-1-5_6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431" name="日期占位符 7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2025/11/19</a:t>
            </a:fld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1049432" name="页脚占位符 8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1049433" name="灯片编号占位符 9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‹#›</a:t>
            </a:fld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1049434" name="副标题 10"/>
          <p:cNvSpPr>
            <a:spLocks noGrp="1"/>
          </p:cNvSpPr>
          <p:nvPr>
            <p:ph type="subTitle" idx="16386" hasCustomPrompt="1"/>
            <p:custDataLst>
              <p:tags r:id="rId4"/>
            </p:custDataLst>
          </p:nvPr>
        </p:nvSpPr>
        <p:spPr>
          <a:xfrm>
            <a:off x="761471" y="2667000"/>
            <a:ext cx="2363258" cy="4572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CONTENTS</a:t>
            </a:r>
          </a:p>
        </p:txBody>
      </p:sp>
      <p:sp>
        <p:nvSpPr>
          <p:cNvPr id="1049435" name="标题 11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760942" y="3175000"/>
            <a:ext cx="2364317" cy="7620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None/>
              <a:defRPr sz="4800" b="1" spc="0">
                <a:solidFill>
                  <a:schemeClr val="tx1"/>
                </a:solidFill>
              </a:defRPr>
            </a:lvl1pPr>
          </a:lstStyle>
          <a:p>
            <a:r>
              <a:rPr lang="zh-CN" altLang="en-US">
                <a:latin typeface="MiSans DemiBold" charset="0"/>
                <a:ea typeface="MiSans Medium" panose="00000600000000000000" charset="-122"/>
              </a:rPr>
              <a:t>目录</a:t>
            </a:r>
          </a:p>
        </p:txBody>
      </p:sp>
      <p:sp>
        <p:nvSpPr>
          <p:cNvPr id="1049436" name="文本占位符 12"/>
          <p:cNvSpPr>
            <a:spLocks noGrp="1"/>
          </p:cNvSpPr>
          <p:nvPr>
            <p:ph type="body" idx="16388" hasCustomPrompt="1"/>
            <p:custDataLst>
              <p:tags r:id="rId6"/>
            </p:custDataLst>
          </p:nvPr>
        </p:nvSpPr>
        <p:spPr>
          <a:xfrm>
            <a:off x="4070350" y="14478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01</a:t>
            </a:r>
          </a:p>
        </p:txBody>
      </p:sp>
      <p:sp>
        <p:nvSpPr>
          <p:cNvPr id="1049437" name="装饰  3"/>
          <p:cNvSpPr>
            <a:spLocks noGrp="1"/>
          </p:cNvSpPr>
          <p:nvPr>
            <p:ph type="body" idx="16399" hasCustomPrompt="1"/>
            <p:custDataLst>
              <p:tags r:id="rId7"/>
            </p:custDataLst>
          </p:nvPr>
        </p:nvSpPr>
        <p:spPr>
          <a:xfrm>
            <a:off x="4851400" y="13716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r" b="b"/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</a:lvl1pPr>
            <a:lvl2pPr>
              <a:buNone/>
            </a:lvl2pPr>
            <a:lvl3pPr>
              <a:buNone/>
            </a:lvl3pPr>
            <a:lvl4pPr>
              <a:buNone/>
            </a:lvl4pPr>
            <a:lvl5pPr>
              <a:buNone/>
            </a:lvl5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 </a:t>
            </a:r>
          </a:p>
        </p:txBody>
      </p:sp>
      <p:sp>
        <p:nvSpPr>
          <p:cNvPr id="1049438" name="文本占位符 14"/>
          <p:cNvSpPr>
            <a:spLocks noGrp="1"/>
          </p:cNvSpPr>
          <p:nvPr>
            <p:ph type="body" idx="16387" hasCustomPrompt="1"/>
            <p:custDataLst>
              <p:tags r:id="rId8"/>
            </p:custDataLst>
          </p:nvPr>
        </p:nvSpPr>
        <p:spPr>
          <a:xfrm>
            <a:off x="5080000" y="12954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单击此处添加项标题</a:t>
            </a:r>
          </a:p>
        </p:txBody>
      </p:sp>
      <p:sp>
        <p:nvSpPr>
          <p:cNvPr id="1049439" name="文本占位符 15"/>
          <p:cNvSpPr>
            <a:spLocks noGrp="1"/>
          </p:cNvSpPr>
          <p:nvPr>
            <p:ph type="body" idx="16390" hasCustomPrompt="1"/>
            <p:custDataLst>
              <p:tags r:id="rId9"/>
            </p:custDataLst>
          </p:nvPr>
        </p:nvSpPr>
        <p:spPr>
          <a:xfrm>
            <a:off x="7994650" y="14478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02</a:t>
            </a:r>
          </a:p>
        </p:txBody>
      </p:sp>
      <p:sp>
        <p:nvSpPr>
          <p:cNvPr id="1049440" name="装饰  6"/>
          <p:cNvSpPr>
            <a:spLocks noGrp="1"/>
          </p:cNvSpPr>
          <p:nvPr>
            <p:ph type="body" idx="16400" hasCustomPrompt="1"/>
            <p:custDataLst>
              <p:tags r:id="rId10"/>
            </p:custDataLst>
          </p:nvPr>
        </p:nvSpPr>
        <p:spPr>
          <a:xfrm>
            <a:off x="8775700" y="13716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r" b="b"/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</a:lvl1pPr>
            <a:lvl2pPr>
              <a:buNone/>
            </a:lvl2pPr>
            <a:lvl3pPr>
              <a:buNone/>
            </a:lvl3pPr>
            <a:lvl4pPr>
              <a:buNone/>
            </a:lvl4pPr>
            <a:lvl5pPr>
              <a:buNone/>
            </a:lvl5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 </a:t>
            </a:r>
          </a:p>
        </p:txBody>
      </p:sp>
      <p:sp>
        <p:nvSpPr>
          <p:cNvPr id="1049441" name="文本占位符 17"/>
          <p:cNvSpPr>
            <a:spLocks noGrp="1"/>
          </p:cNvSpPr>
          <p:nvPr>
            <p:ph type="body" idx="16389" hasCustomPrompt="1"/>
            <p:custDataLst>
              <p:tags r:id="rId11"/>
            </p:custDataLst>
          </p:nvPr>
        </p:nvSpPr>
        <p:spPr>
          <a:xfrm>
            <a:off x="9004300" y="12954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单击此处添加项标题</a:t>
            </a:r>
          </a:p>
        </p:txBody>
      </p:sp>
      <p:sp>
        <p:nvSpPr>
          <p:cNvPr id="1049442" name="文本占位符 18"/>
          <p:cNvSpPr>
            <a:spLocks noGrp="1"/>
          </p:cNvSpPr>
          <p:nvPr>
            <p:ph type="body" idx="16392" hasCustomPrompt="1"/>
            <p:custDataLst>
              <p:tags r:id="rId12"/>
            </p:custDataLst>
          </p:nvPr>
        </p:nvSpPr>
        <p:spPr>
          <a:xfrm>
            <a:off x="4070350" y="31242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03</a:t>
            </a:r>
          </a:p>
        </p:txBody>
      </p:sp>
      <p:sp>
        <p:nvSpPr>
          <p:cNvPr id="1049443" name="装饰  9"/>
          <p:cNvSpPr>
            <a:spLocks noGrp="1"/>
          </p:cNvSpPr>
          <p:nvPr>
            <p:ph type="body" idx="16401" hasCustomPrompt="1"/>
            <p:custDataLst>
              <p:tags r:id="rId13"/>
            </p:custDataLst>
          </p:nvPr>
        </p:nvSpPr>
        <p:spPr>
          <a:xfrm>
            <a:off x="4851400" y="30480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r" b="b"/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</a:lvl1pPr>
            <a:lvl2pPr>
              <a:buNone/>
            </a:lvl2pPr>
            <a:lvl3pPr>
              <a:buNone/>
            </a:lvl3pPr>
            <a:lvl4pPr>
              <a:buNone/>
            </a:lvl4pPr>
            <a:lvl5pPr>
              <a:buNone/>
            </a:lvl5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 </a:t>
            </a:r>
          </a:p>
        </p:txBody>
      </p:sp>
      <p:sp>
        <p:nvSpPr>
          <p:cNvPr id="1049444" name="文本占位符 20"/>
          <p:cNvSpPr>
            <a:spLocks noGrp="1"/>
          </p:cNvSpPr>
          <p:nvPr>
            <p:ph type="body" idx="16391" hasCustomPrompt="1"/>
            <p:custDataLst>
              <p:tags r:id="rId14"/>
            </p:custDataLst>
          </p:nvPr>
        </p:nvSpPr>
        <p:spPr>
          <a:xfrm>
            <a:off x="5080000" y="29718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单击此处添加项标题</a:t>
            </a:r>
          </a:p>
        </p:txBody>
      </p:sp>
      <p:sp>
        <p:nvSpPr>
          <p:cNvPr id="1049445" name="文本占位符 21"/>
          <p:cNvSpPr>
            <a:spLocks noGrp="1"/>
          </p:cNvSpPr>
          <p:nvPr>
            <p:ph type="body" idx="16394" hasCustomPrompt="1"/>
            <p:custDataLst>
              <p:tags r:id="rId15"/>
            </p:custDataLst>
          </p:nvPr>
        </p:nvSpPr>
        <p:spPr>
          <a:xfrm>
            <a:off x="7994650" y="31242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04</a:t>
            </a:r>
          </a:p>
        </p:txBody>
      </p:sp>
      <p:sp>
        <p:nvSpPr>
          <p:cNvPr id="1049446" name="装饰  2"/>
          <p:cNvSpPr>
            <a:spLocks noGrp="1"/>
          </p:cNvSpPr>
          <p:nvPr>
            <p:ph type="body" idx="16402" hasCustomPrompt="1"/>
            <p:custDataLst>
              <p:tags r:id="rId16"/>
            </p:custDataLst>
          </p:nvPr>
        </p:nvSpPr>
        <p:spPr>
          <a:xfrm>
            <a:off x="8775700" y="30480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r" b="b"/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</a:lvl1pPr>
            <a:lvl2pPr>
              <a:buNone/>
            </a:lvl2pPr>
            <a:lvl3pPr>
              <a:buNone/>
            </a:lvl3pPr>
            <a:lvl4pPr>
              <a:buNone/>
            </a:lvl4pPr>
            <a:lvl5pPr>
              <a:buNone/>
            </a:lvl5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 </a:t>
            </a:r>
          </a:p>
        </p:txBody>
      </p:sp>
      <p:sp>
        <p:nvSpPr>
          <p:cNvPr id="1049447" name="文本占位符 23"/>
          <p:cNvSpPr>
            <a:spLocks noGrp="1"/>
          </p:cNvSpPr>
          <p:nvPr>
            <p:ph type="body" idx="16393" hasCustomPrompt="1"/>
            <p:custDataLst>
              <p:tags r:id="rId17"/>
            </p:custDataLst>
          </p:nvPr>
        </p:nvSpPr>
        <p:spPr>
          <a:xfrm>
            <a:off x="9004300" y="29718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单击此处添加项标题</a:t>
            </a:r>
          </a:p>
        </p:txBody>
      </p:sp>
      <p:sp>
        <p:nvSpPr>
          <p:cNvPr id="1049448" name="文本占位符 24"/>
          <p:cNvSpPr>
            <a:spLocks noGrp="1"/>
          </p:cNvSpPr>
          <p:nvPr>
            <p:ph type="body" idx="16396" hasCustomPrompt="1"/>
            <p:custDataLst>
              <p:tags r:id="rId18"/>
            </p:custDataLst>
          </p:nvPr>
        </p:nvSpPr>
        <p:spPr>
          <a:xfrm>
            <a:off x="4070350" y="48006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05</a:t>
            </a:r>
          </a:p>
        </p:txBody>
      </p:sp>
      <p:sp>
        <p:nvSpPr>
          <p:cNvPr id="1049449" name="装饰  5"/>
          <p:cNvSpPr>
            <a:spLocks noGrp="1"/>
          </p:cNvSpPr>
          <p:nvPr>
            <p:ph type="body" idx="16403" hasCustomPrompt="1"/>
            <p:custDataLst>
              <p:tags r:id="rId19"/>
            </p:custDataLst>
          </p:nvPr>
        </p:nvSpPr>
        <p:spPr>
          <a:xfrm>
            <a:off x="4851400" y="47244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r" b="b"/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</a:lvl1pPr>
            <a:lvl2pPr>
              <a:buNone/>
            </a:lvl2pPr>
            <a:lvl3pPr>
              <a:buNone/>
            </a:lvl3pPr>
            <a:lvl4pPr>
              <a:buNone/>
            </a:lvl4pPr>
            <a:lvl5pPr>
              <a:buNone/>
            </a:lvl5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 </a:t>
            </a:r>
          </a:p>
        </p:txBody>
      </p:sp>
      <p:sp>
        <p:nvSpPr>
          <p:cNvPr id="1049450" name="文本占位符 26"/>
          <p:cNvSpPr>
            <a:spLocks noGrp="1"/>
          </p:cNvSpPr>
          <p:nvPr>
            <p:ph type="body" idx="16395" hasCustomPrompt="1"/>
            <p:custDataLst>
              <p:tags r:id="rId20"/>
            </p:custDataLst>
          </p:nvPr>
        </p:nvSpPr>
        <p:spPr>
          <a:xfrm>
            <a:off x="5080000" y="46482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单击此处添加项标题</a:t>
            </a:r>
          </a:p>
        </p:txBody>
      </p:sp>
      <p:sp>
        <p:nvSpPr>
          <p:cNvPr id="1049451" name="文本占位符 27"/>
          <p:cNvSpPr>
            <a:spLocks noGrp="1"/>
          </p:cNvSpPr>
          <p:nvPr>
            <p:ph type="body" idx="16398" hasCustomPrompt="1"/>
            <p:custDataLst>
              <p:tags r:id="rId21"/>
            </p:custDataLst>
          </p:nvPr>
        </p:nvSpPr>
        <p:spPr>
          <a:xfrm>
            <a:off x="7994650" y="48006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06</a:t>
            </a:r>
          </a:p>
        </p:txBody>
      </p:sp>
      <p:sp>
        <p:nvSpPr>
          <p:cNvPr id="1049452" name="装饰  8"/>
          <p:cNvSpPr>
            <a:spLocks noGrp="1"/>
          </p:cNvSpPr>
          <p:nvPr>
            <p:ph type="body" idx="16404" hasCustomPrompt="1"/>
            <p:custDataLst>
              <p:tags r:id="rId22"/>
            </p:custDataLst>
          </p:nvPr>
        </p:nvSpPr>
        <p:spPr>
          <a:xfrm>
            <a:off x="8775700" y="47244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r" b="b"/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</a:lvl1pPr>
            <a:lvl2pPr>
              <a:buNone/>
            </a:lvl2pPr>
            <a:lvl3pPr>
              <a:buNone/>
            </a:lvl3pPr>
            <a:lvl4pPr>
              <a:buNone/>
            </a:lvl4pPr>
            <a:lvl5pPr>
              <a:buNone/>
            </a:lvl5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 </a:t>
            </a:r>
          </a:p>
        </p:txBody>
      </p:sp>
      <p:sp>
        <p:nvSpPr>
          <p:cNvPr id="1049453" name="文本占位符 29"/>
          <p:cNvSpPr>
            <a:spLocks noGrp="1"/>
          </p:cNvSpPr>
          <p:nvPr>
            <p:ph type="body" idx="16397" hasCustomPrompt="1"/>
            <p:custDataLst>
              <p:tags r:id="rId23"/>
            </p:custDataLst>
          </p:nvPr>
        </p:nvSpPr>
        <p:spPr>
          <a:xfrm>
            <a:off x="9004300" y="46482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单击此处添加项标题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371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372" name="标题 1"/>
          <p:cNvSpPr>
            <a:spLocks noGrp="1"/>
          </p:cNvSpPr>
          <p:nvPr>
            <p:ph type="title"/>
          </p:nvPr>
        </p:nvSpPr>
        <p:spPr>
          <a:xfrm>
            <a:off x="838184" y="723122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049373" name="图片占位符 2"/>
          <p:cNvSpPr>
            <a:spLocks noGrp="1"/>
          </p:cNvSpPr>
          <p:nvPr>
            <p:ph type="pic" idx="1"/>
          </p:nvPr>
        </p:nvSpPr>
        <p:spPr>
          <a:xfrm>
            <a:off x="5181584" y="723123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1049374" name="文本占位符 3"/>
          <p:cNvSpPr>
            <a:spLocks noGrp="1"/>
          </p:cNvSpPr>
          <p:nvPr>
            <p:ph type="body" sz="half" idx="2"/>
          </p:nvPr>
        </p:nvSpPr>
        <p:spPr>
          <a:xfrm>
            <a:off x="838184" y="2323322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363" name="竖排标题 1"/>
          <p:cNvSpPr>
            <a:spLocks noGrp="1"/>
          </p:cNvSpPr>
          <p:nvPr>
            <p:ph type="title" orient="vert"/>
          </p:nvPr>
        </p:nvSpPr>
        <p:spPr>
          <a:xfrm>
            <a:off x="8724884" y="523097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1049364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184" y="523097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slideLayout" Target="../slideLayouts/slideLayout23.xml"/><Relationship Id="rId18" Type="http://schemas.openxmlformats.org/officeDocument/2006/relationships/tags" Target="../tags/tag2.xml"/><Relationship Id="rId26" Type="http://schemas.openxmlformats.org/officeDocument/2006/relationships/image" Target="../media/image1.png"/><Relationship Id="rId3" Type="http://schemas.openxmlformats.org/officeDocument/2006/relationships/slideLayout" Target="../slideLayouts/slideLayout13.xml"/><Relationship Id="rId21" Type="http://schemas.openxmlformats.org/officeDocument/2006/relationships/tags" Target="../tags/tag5.xml"/><Relationship Id="rId7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22.xml"/><Relationship Id="rId17" Type="http://schemas.openxmlformats.org/officeDocument/2006/relationships/tags" Target="../tags/tag1.xml"/><Relationship Id="rId25" Type="http://schemas.openxmlformats.org/officeDocument/2006/relationships/tags" Target="../tags/tag9.xml"/><Relationship Id="rId2" Type="http://schemas.openxmlformats.org/officeDocument/2006/relationships/slideLayout" Target="../slideLayouts/slideLayout12.xml"/><Relationship Id="rId16" Type="http://schemas.openxmlformats.org/officeDocument/2006/relationships/theme" Target="../theme/theme2.xml"/><Relationship Id="rId20" Type="http://schemas.openxmlformats.org/officeDocument/2006/relationships/tags" Target="../tags/tag4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24" Type="http://schemas.openxmlformats.org/officeDocument/2006/relationships/tags" Target="../tags/tag8.xml"/><Relationship Id="rId5" Type="http://schemas.openxmlformats.org/officeDocument/2006/relationships/slideLayout" Target="../slideLayouts/slideLayout15.xml"/><Relationship Id="rId15" Type="http://schemas.openxmlformats.org/officeDocument/2006/relationships/slideLayout" Target="../slideLayouts/slideLayout25.xml"/><Relationship Id="rId23" Type="http://schemas.openxmlformats.org/officeDocument/2006/relationships/tags" Target="../tags/tag7.xml"/><Relationship Id="rId10" Type="http://schemas.openxmlformats.org/officeDocument/2006/relationships/slideLayout" Target="../slideLayouts/slideLayout20.xml"/><Relationship Id="rId19" Type="http://schemas.openxmlformats.org/officeDocument/2006/relationships/tags" Target="../tags/tag3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24.xml"/><Relationship Id="rId22" Type="http://schemas.openxmlformats.org/officeDocument/2006/relationships/tags" Target="../tags/tag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8.xml"/><Relationship Id="rId18" Type="http://schemas.openxmlformats.org/officeDocument/2006/relationships/slideLayout" Target="../slideLayouts/slideLayout43.xml"/><Relationship Id="rId26" Type="http://schemas.openxmlformats.org/officeDocument/2006/relationships/tags" Target="../tags/tag135.xml"/><Relationship Id="rId3" Type="http://schemas.openxmlformats.org/officeDocument/2006/relationships/slideLayout" Target="../slideLayouts/slideLayout28.xml"/><Relationship Id="rId21" Type="http://schemas.openxmlformats.org/officeDocument/2006/relationships/slideLayout" Target="../slideLayouts/slideLayout46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42.xml"/><Relationship Id="rId25" Type="http://schemas.openxmlformats.org/officeDocument/2006/relationships/tags" Target="../tags/tag134.xml"/><Relationship Id="rId33" Type="http://schemas.openxmlformats.org/officeDocument/2006/relationships/image" Target="../media/image1.png"/><Relationship Id="rId2" Type="http://schemas.openxmlformats.org/officeDocument/2006/relationships/slideLayout" Target="../slideLayouts/slideLayout27.xml"/><Relationship Id="rId16" Type="http://schemas.openxmlformats.org/officeDocument/2006/relationships/slideLayout" Target="../slideLayouts/slideLayout41.xml"/><Relationship Id="rId20" Type="http://schemas.openxmlformats.org/officeDocument/2006/relationships/slideLayout" Target="../slideLayouts/slideLayout45.xml"/><Relationship Id="rId29" Type="http://schemas.openxmlformats.org/officeDocument/2006/relationships/tags" Target="../tags/tag138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24" Type="http://schemas.openxmlformats.org/officeDocument/2006/relationships/tags" Target="../tags/tag133.xml"/><Relationship Id="rId32" Type="http://schemas.openxmlformats.org/officeDocument/2006/relationships/tags" Target="../tags/tag141.xml"/><Relationship Id="rId5" Type="http://schemas.openxmlformats.org/officeDocument/2006/relationships/slideLayout" Target="../slideLayouts/slideLayout30.xml"/><Relationship Id="rId15" Type="http://schemas.openxmlformats.org/officeDocument/2006/relationships/slideLayout" Target="../slideLayouts/slideLayout40.xml"/><Relationship Id="rId23" Type="http://schemas.openxmlformats.org/officeDocument/2006/relationships/theme" Target="../theme/theme3.xml"/><Relationship Id="rId28" Type="http://schemas.openxmlformats.org/officeDocument/2006/relationships/tags" Target="../tags/tag137.xml"/><Relationship Id="rId10" Type="http://schemas.openxmlformats.org/officeDocument/2006/relationships/slideLayout" Target="../slideLayouts/slideLayout35.xml"/><Relationship Id="rId19" Type="http://schemas.openxmlformats.org/officeDocument/2006/relationships/slideLayout" Target="../slideLayouts/slideLayout44.xml"/><Relationship Id="rId31" Type="http://schemas.openxmlformats.org/officeDocument/2006/relationships/tags" Target="../tags/tag140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9.xml"/><Relationship Id="rId22" Type="http://schemas.openxmlformats.org/officeDocument/2006/relationships/slideLayout" Target="../slideLayouts/slideLayout47.xml"/><Relationship Id="rId27" Type="http://schemas.openxmlformats.org/officeDocument/2006/relationships/tags" Target="../tags/tag136.xml"/><Relationship Id="rId30" Type="http://schemas.openxmlformats.org/officeDocument/2006/relationships/tags" Target="../tags/tag139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5.xml"/><Relationship Id="rId13" Type="http://schemas.openxmlformats.org/officeDocument/2006/relationships/slideLayout" Target="../slideLayouts/slideLayout60.xml"/><Relationship Id="rId18" Type="http://schemas.openxmlformats.org/officeDocument/2006/relationships/slideLayout" Target="../slideLayouts/slideLayout65.xml"/><Relationship Id="rId26" Type="http://schemas.openxmlformats.org/officeDocument/2006/relationships/tags" Target="../tags/tag511.xml"/><Relationship Id="rId3" Type="http://schemas.openxmlformats.org/officeDocument/2006/relationships/slideLayout" Target="../slideLayouts/slideLayout50.xml"/><Relationship Id="rId21" Type="http://schemas.openxmlformats.org/officeDocument/2006/relationships/slideLayout" Target="../slideLayouts/slideLayout68.xml"/><Relationship Id="rId7" Type="http://schemas.openxmlformats.org/officeDocument/2006/relationships/slideLayout" Target="../slideLayouts/slideLayout54.xml"/><Relationship Id="rId12" Type="http://schemas.openxmlformats.org/officeDocument/2006/relationships/slideLayout" Target="../slideLayouts/slideLayout59.xml"/><Relationship Id="rId17" Type="http://schemas.openxmlformats.org/officeDocument/2006/relationships/slideLayout" Target="../slideLayouts/slideLayout64.xml"/><Relationship Id="rId25" Type="http://schemas.openxmlformats.org/officeDocument/2006/relationships/tags" Target="../tags/tag510.xml"/><Relationship Id="rId33" Type="http://schemas.openxmlformats.org/officeDocument/2006/relationships/image" Target="../media/image1.png"/><Relationship Id="rId2" Type="http://schemas.openxmlformats.org/officeDocument/2006/relationships/slideLayout" Target="../slideLayouts/slideLayout49.xml"/><Relationship Id="rId16" Type="http://schemas.openxmlformats.org/officeDocument/2006/relationships/slideLayout" Target="../slideLayouts/slideLayout63.xml"/><Relationship Id="rId20" Type="http://schemas.openxmlformats.org/officeDocument/2006/relationships/slideLayout" Target="../slideLayouts/slideLayout67.xml"/><Relationship Id="rId29" Type="http://schemas.openxmlformats.org/officeDocument/2006/relationships/tags" Target="../tags/tag514.xml"/><Relationship Id="rId1" Type="http://schemas.openxmlformats.org/officeDocument/2006/relationships/slideLayout" Target="../slideLayouts/slideLayout48.xml"/><Relationship Id="rId6" Type="http://schemas.openxmlformats.org/officeDocument/2006/relationships/slideLayout" Target="../slideLayouts/slideLayout53.xml"/><Relationship Id="rId11" Type="http://schemas.openxmlformats.org/officeDocument/2006/relationships/slideLayout" Target="../slideLayouts/slideLayout58.xml"/><Relationship Id="rId24" Type="http://schemas.openxmlformats.org/officeDocument/2006/relationships/tags" Target="../tags/tag509.xml"/><Relationship Id="rId32" Type="http://schemas.openxmlformats.org/officeDocument/2006/relationships/tags" Target="../tags/tag517.xml"/><Relationship Id="rId5" Type="http://schemas.openxmlformats.org/officeDocument/2006/relationships/slideLayout" Target="../slideLayouts/slideLayout52.xml"/><Relationship Id="rId15" Type="http://schemas.openxmlformats.org/officeDocument/2006/relationships/slideLayout" Target="../slideLayouts/slideLayout62.xml"/><Relationship Id="rId23" Type="http://schemas.openxmlformats.org/officeDocument/2006/relationships/theme" Target="../theme/theme4.xml"/><Relationship Id="rId28" Type="http://schemas.openxmlformats.org/officeDocument/2006/relationships/tags" Target="../tags/tag513.xml"/><Relationship Id="rId10" Type="http://schemas.openxmlformats.org/officeDocument/2006/relationships/slideLayout" Target="../slideLayouts/slideLayout57.xml"/><Relationship Id="rId19" Type="http://schemas.openxmlformats.org/officeDocument/2006/relationships/slideLayout" Target="../slideLayouts/slideLayout66.xml"/><Relationship Id="rId31" Type="http://schemas.openxmlformats.org/officeDocument/2006/relationships/tags" Target="../tags/tag516.xml"/><Relationship Id="rId4" Type="http://schemas.openxmlformats.org/officeDocument/2006/relationships/slideLayout" Target="../slideLayouts/slideLayout51.xml"/><Relationship Id="rId9" Type="http://schemas.openxmlformats.org/officeDocument/2006/relationships/slideLayout" Target="../slideLayouts/slideLayout56.xml"/><Relationship Id="rId14" Type="http://schemas.openxmlformats.org/officeDocument/2006/relationships/slideLayout" Target="../slideLayouts/slideLayout61.xml"/><Relationship Id="rId22" Type="http://schemas.openxmlformats.org/officeDocument/2006/relationships/slideLayout" Target="../slideLayouts/slideLayout69.xml"/><Relationship Id="rId27" Type="http://schemas.openxmlformats.org/officeDocument/2006/relationships/tags" Target="../tags/tag512.xml"/><Relationship Id="rId30" Type="http://schemas.openxmlformats.org/officeDocument/2006/relationships/tags" Target="../tags/tag5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352" name="标题占位符 1"/>
          <p:cNvSpPr>
            <a:spLocks noGrp="1"/>
          </p:cNvSpPr>
          <p:nvPr>
            <p:ph type="title"/>
          </p:nvPr>
        </p:nvSpPr>
        <p:spPr>
          <a:xfrm>
            <a:off x="838168" y="52311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1049353" name="文本占位符 2"/>
          <p:cNvSpPr>
            <a:spLocks noGrp="1"/>
          </p:cNvSpPr>
          <p:nvPr>
            <p:ph type="body" idx="1"/>
          </p:nvPr>
        </p:nvSpPr>
        <p:spPr>
          <a:xfrm>
            <a:off x="838168" y="1983613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altLang="zh-CN" dirty="0"/>
          </a:p>
          <a:p>
            <a:pPr lvl="5"/>
            <a:r>
              <a:rPr lang="zh-CN" altLang="en-US" dirty="0"/>
              <a:t>第六级</a:t>
            </a:r>
            <a:endParaRPr lang="en-US" altLang="zh-CN" dirty="0"/>
          </a:p>
          <a:p>
            <a:pPr marL="2971800" marR="0" lvl="6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dirty="0"/>
              <a:t>第七级</a:t>
            </a:r>
            <a:endParaRPr lang="en-US" altLang="zh-CN" dirty="0"/>
          </a:p>
          <a:p>
            <a:pPr marL="3429000" marR="0" lvl="7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dirty="0"/>
              <a:t>第八级</a:t>
            </a:r>
            <a:endParaRPr lang="en-US" altLang="zh-CN" dirty="0"/>
          </a:p>
          <a:p>
            <a:pPr marL="3886200" marR="0" lvl="8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dirty="0"/>
              <a:t>第九级</a:t>
            </a:r>
            <a:endParaRPr lang="en-US" altLang="zh-CN" dirty="0"/>
          </a:p>
          <a:p>
            <a:pPr marL="3886200" marR="0" lvl="8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lvl="5"/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5pPr>
      <a:lvl6pPr marL="2514600" marR="0" indent="-228600" algn="l" defTabSz="914400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Arial" panose="020B0604020202020204" pitchFamily="34" charset="0"/>
        <a:buChar char="•"/>
        <a:defRPr lang="zh-CN" altLang="en-US" sz="2400" kern="1200" dirty="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altLang="zh-CN" sz="2400" kern="1200" dirty="0" smtClean="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altLang="zh-CN" sz="2400" kern="1200" dirty="0" smtClean="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8pPr>
      <a:lvl9pPr marL="36576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lang="en-US" altLang="zh-CN" sz="2400" kern="1200" dirty="0" smtClean="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2" name="图片 6" descr="封面页"/>
          <p:cNvPicPr>
            <a:picLocks noChangeAspect="1"/>
          </p:cNvPicPr>
          <p:nvPr userDrawn="1">
            <p:custDataLst>
              <p:tags r:id="rId18"/>
            </p:custDataLst>
          </p:nvPr>
        </p:nvPicPr>
        <p:blipFill>
          <a:blip r:embed="rId26">
            <a:alphaModFix amt="3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48576" name="矩形 8"/>
          <p:cNvSpPr/>
          <p:nvPr userDrawn="1">
            <p:custDataLst>
              <p:tags r:id="rId19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25000">
                <a:schemeClr val="bg2"/>
              </a:gs>
              <a:gs pos="100000">
                <a:schemeClr val="bg2">
                  <a:alpha val="0"/>
                </a:schemeClr>
              </a:gs>
            </a:gsLst>
            <a:lin ang="462000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577" name="标题占位符 1"/>
          <p:cNvSpPr>
            <a:spLocks noGrp="1"/>
          </p:cNvSpPr>
          <p:nvPr>
            <p:ph type="title"/>
            <p:custDataLst>
              <p:tags r:id="rId20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>
                <a:latin typeface="MiSans DemiBold" charset="0"/>
                <a:ea typeface="MiSans Medium" panose="00000600000000000000" charset="-122"/>
              </a:rPr>
              <a:t>单击此处编辑母版标题样式</a:t>
            </a:r>
          </a:p>
        </p:txBody>
      </p:sp>
      <p:sp>
        <p:nvSpPr>
          <p:cNvPr id="1048578" name="文本占位符 2"/>
          <p:cNvSpPr>
            <a:spLocks noGrp="1"/>
          </p:cNvSpPr>
          <p:nvPr>
            <p:ph type="body" idx="1"/>
            <p:custDataLst>
              <p:tags r:id="rId21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>
                <a:latin typeface="MiSans Medium" panose="00000600000000000000" charset="-122"/>
                <a:ea typeface="MiSans Normal" panose="00000500000000000000" charset="-122"/>
              </a:rPr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048579" name="日期占位符 3"/>
          <p:cNvSpPr>
            <a:spLocks noGrp="1"/>
          </p:cNvSpPr>
          <p:nvPr>
            <p:ph type="dt" sz="half" idx="2"/>
            <p:custDataLst>
              <p:tags r:id="rId22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2025/11/19</a:t>
            </a:fld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1048580" name="页脚占位符 4"/>
          <p:cNvSpPr>
            <a:spLocks noGrp="1"/>
          </p:cNvSpPr>
          <p:nvPr>
            <p:ph type="ftr" sz="quarter" idx="3"/>
            <p:custDataLst>
              <p:tags r:id="rId23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1048581" name="灯片编号占位符 5"/>
          <p:cNvSpPr>
            <a:spLocks noGrp="1"/>
          </p:cNvSpPr>
          <p:nvPr>
            <p:ph type="sldNum" sz="quarter" idx="4"/>
            <p:custDataLst>
              <p:tags r:id="rId24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‹#›</a:t>
            </a:fld>
            <a:endParaRPr lang="zh-CN" altLang="en-US" dirty="0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1048582" name="KSO_TEMPLATE" hidden="1"/>
          <p:cNvSpPr/>
          <p:nvPr userDrawn="1">
            <p:custDataLst>
              <p:tags r:id="rId25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5" r:id="rId15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0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4" name="图片 6" descr="封面页"/>
          <p:cNvPicPr>
            <a:picLocks noChangeAspect="1"/>
          </p:cNvPicPr>
          <p:nvPr userDrawn="1">
            <p:custDataLst>
              <p:tags r:id="rId25"/>
            </p:custDataLst>
          </p:nvPr>
        </p:nvPicPr>
        <p:blipFill>
          <a:blip r:embed="rId33">
            <a:alphaModFix amt="3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48598" name="矩形 8"/>
          <p:cNvSpPr/>
          <p:nvPr userDrawn="1">
            <p:custDataLst>
              <p:tags r:id="rId26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25000">
                <a:schemeClr val="bg2"/>
              </a:gs>
              <a:gs pos="100000">
                <a:schemeClr val="bg2">
                  <a:alpha val="0"/>
                </a:schemeClr>
              </a:gs>
            </a:gsLst>
            <a:lin ang="462000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599" name="标题占位符 1"/>
          <p:cNvSpPr>
            <a:spLocks noGrp="1"/>
          </p:cNvSpPr>
          <p:nvPr>
            <p:ph type="title"/>
            <p:custDataLst>
              <p:tags r:id="rId27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>
                <a:latin typeface="MiSans DemiBold" charset="0"/>
                <a:ea typeface="MiSans Medium" panose="00000600000000000000" charset="-122"/>
              </a:rPr>
              <a:t>单击此处编辑母版标题样式</a:t>
            </a:r>
          </a:p>
        </p:txBody>
      </p:sp>
      <p:sp>
        <p:nvSpPr>
          <p:cNvPr id="1048600" name="文本占位符 2"/>
          <p:cNvSpPr>
            <a:spLocks noGrp="1"/>
          </p:cNvSpPr>
          <p:nvPr>
            <p:ph type="body" idx="1"/>
            <p:custDataLst>
              <p:tags r:id="rId28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>
                <a:latin typeface="MiSans Medium" panose="00000600000000000000" charset="-122"/>
                <a:ea typeface="MiSans Normal" panose="00000500000000000000" charset="-122"/>
              </a:rPr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048601" name="日期占位符 3"/>
          <p:cNvSpPr>
            <a:spLocks noGrp="1"/>
          </p:cNvSpPr>
          <p:nvPr>
            <p:ph type="dt" sz="half" idx="2"/>
            <p:custDataLst>
              <p:tags r:id="rId29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2025/11/19</a:t>
            </a:fld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1048602" name="页脚占位符 4"/>
          <p:cNvSpPr>
            <a:spLocks noGrp="1"/>
          </p:cNvSpPr>
          <p:nvPr>
            <p:ph type="ftr" sz="quarter" idx="3"/>
            <p:custDataLst>
              <p:tags r:id="rId30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1048603" name="灯片编号占位符 5"/>
          <p:cNvSpPr>
            <a:spLocks noGrp="1"/>
          </p:cNvSpPr>
          <p:nvPr>
            <p:ph type="sldNum" sz="quarter" idx="4"/>
            <p:custDataLst>
              <p:tags r:id="rId31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‹#›</a:t>
            </a:fld>
            <a:endParaRPr lang="zh-CN" altLang="en-US" dirty="0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1048604" name="KSO_TEMPLATE" hidden="1"/>
          <p:cNvSpPr/>
          <p:nvPr userDrawn="1">
            <p:custDataLst>
              <p:tags r:id="rId32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24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  <p:sldLayoutId id="2147483677" r:id="rId12"/>
    <p:sldLayoutId id="2147483678" r:id="rId13"/>
    <p:sldLayoutId id="2147483679" r:id="rId14"/>
    <p:sldLayoutId id="2147483680" r:id="rId15"/>
    <p:sldLayoutId id="2147483681" r:id="rId16"/>
    <p:sldLayoutId id="2147483682" r:id="rId17"/>
    <p:sldLayoutId id="2147483683" r:id="rId18"/>
    <p:sldLayoutId id="2147483684" r:id="rId19"/>
    <p:sldLayoutId id="2147483685" r:id="rId20"/>
    <p:sldLayoutId id="2147483686" r:id="rId21"/>
    <p:sldLayoutId id="2147483687" r:id="rId22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0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01" name="图片 6" descr="封面页"/>
          <p:cNvPicPr>
            <a:picLocks noChangeAspect="1"/>
          </p:cNvPicPr>
          <p:nvPr userDrawn="1">
            <p:custDataLst>
              <p:tags r:id="rId25"/>
            </p:custDataLst>
          </p:nvPr>
        </p:nvPicPr>
        <p:blipFill>
          <a:blip r:embed="rId33">
            <a:alphaModFix amt="3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49381" name="矩形 8"/>
          <p:cNvSpPr/>
          <p:nvPr userDrawn="1">
            <p:custDataLst>
              <p:tags r:id="rId26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25000">
                <a:schemeClr val="bg2"/>
              </a:gs>
              <a:gs pos="100000">
                <a:schemeClr val="bg2">
                  <a:alpha val="0"/>
                </a:schemeClr>
              </a:gs>
            </a:gsLst>
            <a:lin ang="462000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9382" name="标题占位符 1"/>
          <p:cNvSpPr>
            <a:spLocks noGrp="1"/>
          </p:cNvSpPr>
          <p:nvPr>
            <p:ph type="title"/>
            <p:custDataLst>
              <p:tags r:id="rId27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>
                <a:latin typeface="MiSans DemiBold" charset="0"/>
                <a:ea typeface="MiSans Medium" panose="00000600000000000000" charset="-122"/>
              </a:rPr>
              <a:t>单击此处编辑母版标题样式</a:t>
            </a:r>
          </a:p>
        </p:txBody>
      </p:sp>
      <p:sp>
        <p:nvSpPr>
          <p:cNvPr id="1049383" name="文本占位符 2"/>
          <p:cNvSpPr>
            <a:spLocks noGrp="1"/>
          </p:cNvSpPr>
          <p:nvPr>
            <p:ph type="body" idx="1"/>
            <p:custDataLst>
              <p:tags r:id="rId28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>
                <a:latin typeface="MiSans Medium" panose="00000600000000000000" charset="-122"/>
                <a:ea typeface="MiSans Normal" panose="00000500000000000000" charset="-122"/>
              </a:rPr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049384" name="日期占位符 3"/>
          <p:cNvSpPr>
            <a:spLocks noGrp="1"/>
          </p:cNvSpPr>
          <p:nvPr>
            <p:ph type="dt" sz="half" idx="2"/>
            <p:custDataLst>
              <p:tags r:id="rId29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2025/11/19</a:t>
            </a:fld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1049385" name="页脚占位符 4"/>
          <p:cNvSpPr>
            <a:spLocks noGrp="1"/>
          </p:cNvSpPr>
          <p:nvPr>
            <p:ph type="ftr" sz="quarter" idx="3"/>
            <p:custDataLst>
              <p:tags r:id="rId30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1049386" name="灯片编号占位符 5"/>
          <p:cNvSpPr>
            <a:spLocks noGrp="1"/>
          </p:cNvSpPr>
          <p:nvPr>
            <p:ph type="sldNum" sz="quarter" idx="4"/>
            <p:custDataLst>
              <p:tags r:id="rId31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‹#›</a:t>
            </a:fld>
            <a:endParaRPr lang="zh-CN" altLang="en-US" dirty="0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1049387" name="KSO_TEMPLATE" hidden="1"/>
          <p:cNvSpPr/>
          <p:nvPr userDrawn="1">
            <p:custDataLst>
              <p:tags r:id="rId32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24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  <p:sldLayoutId id="2147483726" r:id="rId14"/>
    <p:sldLayoutId id="2147483727" r:id="rId15"/>
    <p:sldLayoutId id="2147483728" r:id="rId16"/>
    <p:sldLayoutId id="2147483729" r:id="rId17"/>
    <p:sldLayoutId id="2147483730" r:id="rId18"/>
    <p:sldLayoutId id="2147483731" r:id="rId19"/>
    <p:sldLayoutId id="2147483732" r:id="rId20"/>
    <p:sldLayoutId id="2147483733" r:id="rId21"/>
    <p:sldLayoutId id="2147483734" r:id="rId22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0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887.xml"/><Relationship Id="rId2" Type="http://schemas.openxmlformats.org/officeDocument/2006/relationships/tags" Target="../tags/tag886.xml"/><Relationship Id="rId1" Type="http://schemas.openxmlformats.org/officeDocument/2006/relationships/tags" Target="../tags/tag885.xml"/><Relationship Id="rId5" Type="http://schemas.openxmlformats.org/officeDocument/2006/relationships/slideLayout" Target="../slideLayouts/slideLayout13.xml"/><Relationship Id="rId4" Type="http://schemas.openxmlformats.org/officeDocument/2006/relationships/tags" Target="../tags/tag888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tags" Target="../tags/tag992.xml"/><Relationship Id="rId13" Type="http://schemas.openxmlformats.org/officeDocument/2006/relationships/tags" Target="../tags/tag997.xml"/><Relationship Id="rId18" Type="http://schemas.openxmlformats.org/officeDocument/2006/relationships/image" Target="../media/image10.png"/><Relationship Id="rId3" Type="http://schemas.openxmlformats.org/officeDocument/2006/relationships/tags" Target="../tags/tag987.xml"/><Relationship Id="rId7" Type="http://schemas.openxmlformats.org/officeDocument/2006/relationships/tags" Target="../tags/tag991.xml"/><Relationship Id="rId12" Type="http://schemas.openxmlformats.org/officeDocument/2006/relationships/tags" Target="../tags/tag996.xml"/><Relationship Id="rId17" Type="http://schemas.openxmlformats.org/officeDocument/2006/relationships/image" Target="../media/image14.png"/><Relationship Id="rId2" Type="http://schemas.openxmlformats.org/officeDocument/2006/relationships/tags" Target="../tags/tag986.xml"/><Relationship Id="rId16" Type="http://schemas.openxmlformats.org/officeDocument/2006/relationships/slideLayout" Target="../slideLayouts/slideLayout41.xml"/><Relationship Id="rId20" Type="http://schemas.openxmlformats.org/officeDocument/2006/relationships/image" Target="../media/image15.png"/><Relationship Id="rId1" Type="http://schemas.openxmlformats.org/officeDocument/2006/relationships/tags" Target="../tags/tag985.xml"/><Relationship Id="rId6" Type="http://schemas.openxmlformats.org/officeDocument/2006/relationships/tags" Target="../tags/tag990.xml"/><Relationship Id="rId11" Type="http://schemas.openxmlformats.org/officeDocument/2006/relationships/tags" Target="../tags/tag995.xml"/><Relationship Id="rId5" Type="http://schemas.openxmlformats.org/officeDocument/2006/relationships/tags" Target="../tags/tag989.xml"/><Relationship Id="rId15" Type="http://schemas.openxmlformats.org/officeDocument/2006/relationships/tags" Target="../tags/tag999.xml"/><Relationship Id="rId10" Type="http://schemas.openxmlformats.org/officeDocument/2006/relationships/tags" Target="../tags/tag994.xml"/><Relationship Id="rId19" Type="http://schemas.openxmlformats.org/officeDocument/2006/relationships/image" Target="../media/image11.png"/><Relationship Id="rId4" Type="http://schemas.openxmlformats.org/officeDocument/2006/relationships/tags" Target="../tags/tag988.xml"/><Relationship Id="rId9" Type="http://schemas.openxmlformats.org/officeDocument/2006/relationships/tags" Target="../tags/tag993.xml"/><Relationship Id="rId14" Type="http://schemas.openxmlformats.org/officeDocument/2006/relationships/tags" Target="../tags/tag998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tags" Target="../tags/tag1007.xml"/><Relationship Id="rId13" Type="http://schemas.openxmlformats.org/officeDocument/2006/relationships/tags" Target="../tags/tag1012.xml"/><Relationship Id="rId18" Type="http://schemas.openxmlformats.org/officeDocument/2006/relationships/tags" Target="../tags/tag1017.xml"/><Relationship Id="rId3" Type="http://schemas.openxmlformats.org/officeDocument/2006/relationships/tags" Target="../tags/tag1002.xml"/><Relationship Id="rId21" Type="http://schemas.openxmlformats.org/officeDocument/2006/relationships/image" Target="../media/image17.jpeg"/><Relationship Id="rId7" Type="http://schemas.openxmlformats.org/officeDocument/2006/relationships/tags" Target="../tags/tag1006.xml"/><Relationship Id="rId12" Type="http://schemas.openxmlformats.org/officeDocument/2006/relationships/tags" Target="../tags/tag1011.xml"/><Relationship Id="rId17" Type="http://schemas.openxmlformats.org/officeDocument/2006/relationships/tags" Target="../tags/tag1016.xml"/><Relationship Id="rId2" Type="http://schemas.openxmlformats.org/officeDocument/2006/relationships/tags" Target="../tags/tag1001.xml"/><Relationship Id="rId16" Type="http://schemas.openxmlformats.org/officeDocument/2006/relationships/tags" Target="../tags/tag1015.xml"/><Relationship Id="rId20" Type="http://schemas.openxmlformats.org/officeDocument/2006/relationships/image" Target="../media/image16.jpeg"/><Relationship Id="rId1" Type="http://schemas.openxmlformats.org/officeDocument/2006/relationships/tags" Target="../tags/tag1000.xml"/><Relationship Id="rId6" Type="http://schemas.openxmlformats.org/officeDocument/2006/relationships/tags" Target="../tags/tag1005.xml"/><Relationship Id="rId11" Type="http://schemas.openxmlformats.org/officeDocument/2006/relationships/tags" Target="../tags/tag1010.xml"/><Relationship Id="rId5" Type="http://schemas.openxmlformats.org/officeDocument/2006/relationships/tags" Target="../tags/tag1004.xml"/><Relationship Id="rId15" Type="http://schemas.openxmlformats.org/officeDocument/2006/relationships/tags" Target="../tags/tag1014.xml"/><Relationship Id="rId23" Type="http://schemas.openxmlformats.org/officeDocument/2006/relationships/image" Target="../media/image19.jpeg"/><Relationship Id="rId10" Type="http://schemas.openxmlformats.org/officeDocument/2006/relationships/tags" Target="../tags/tag1009.xml"/><Relationship Id="rId19" Type="http://schemas.openxmlformats.org/officeDocument/2006/relationships/slideLayout" Target="../slideLayouts/slideLayout40.xml"/><Relationship Id="rId4" Type="http://schemas.openxmlformats.org/officeDocument/2006/relationships/tags" Target="../tags/tag1003.xml"/><Relationship Id="rId9" Type="http://schemas.openxmlformats.org/officeDocument/2006/relationships/tags" Target="../tags/tag1008.xml"/><Relationship Id="rId14" Type="http://schemas.openxmlformats.org/officeDocument/2006/relationships/tags" Target="../tags/tag1013.xml"/><Relationship Id="rId22" Type="http://schemas.openxmlformats.org/officeDocument/2006/relationships/image" Target="../media/image18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tags" Target="../tags/tag1025.xml"/><Relationship Id="rId13" Type="http://schemas.openxmlformats.org/officeDocument/2006/relationships/tags" Target="../tags/tag1030.xml"/><Relationship Id="rId18" Type="http://schemas.openxmlformats.org/officeDocument/2006/relationships/tags" Target="../tags/tag1035.xml"/><Relationship Id="rId3" Type="http://schemas.openxmlformats.org/officeDocument/2006/relationships/tags" Target="../tags/tag1020.xml"/><Relationship Id="rId21" Type="http://schemas.openxmlformats.org/officeDocument/2006/relationships/tags" Target="../tags/tag1038.xml"/><Relationship Id="rId7" Type="http://schemas.openxmlformats.org/officeDocument/2006/relationships/tags" Target="../tags/tag1024.xml"/><Relationship Id="rId12" Type="http://schemas.openxmlformats.org/officeDocument/2006/relationships/tags" Target="../tags/tag1029.xml"/><Relationship Id="rId17" Type="http://schemas.openxmlformats.org/officeDocument/2006/relationships/tags" Target="../tags/tag1034.xml"/><Relationship Id="rId2" Type="http://schemas.openxmlformats.org/officeDocument/2006/relationships/tags" Target="../tags/tag1019.xml"/><Relationship Id="rId16" Type="http://schemas.openxmlformats.org/officeDocument/2006/relationships/tags" Target="../tags/tag1033.xml"/><Relationship Id="rId20" Type="http://schemas.openxmlformats.org/officeDocument/2006/relationships/tags" Target="../tags/tag1037.xml"/><Relationship Id="rId1" Type="http://schemas.openxmlformats.org/officeDocument/2006/relationships/tags" Target="../tags/tag1018.xml"/><Relationship Id="rId6" Type="http://schemas.openxmlformats.org/officeDocument/2006/relationships/tags" Target="../tags/tag1023.xml"/><Relationship Id="rId11" Type="http://schemas.openxmlformats.org/officeDocument/2006/relationships/tags" Target="../tags/tag1028.xml"/><Relationship Id="rId5" Type="http://schemas.openxmlformats.org/officeDocument/2006/relationships/tags" Target="../tags/tag1022.xml"/><Relationship Id="rId15" Type="http://schemas.openxmlformats.org/officeDocument/2006/relationships/tags" Target="../tags/tag1032.xml"/><Relationship Id="rId23" Type="http://schemas.openxmlformats.org/officeDocument/2006/relationships/slideLayout" Target="../slideLayouts/slideLayout39.xml"/><Relationship Id="rId10" Type="http://schemas.openxmlformats.org/officeDocument/2006/relationships/tags" Target="../tags/tag1027.xml"/><Relationship Id="rId19" Type="http://schemas.openxmlformats.org/officeDocument/2006/relationships/tags" Target="../tags/tag1036.xml"/><Relationship Id="rId4" Type="http://schemas.openxmlformats.org/officeDocument/2006/relationships/tags" Target="../tags/tag1021.xml"/><Relationship Id="rId9" Type="http://schemas.openxmlformats.org/officeDocument/2006/relationships/tags" Target="../tags/tag1026.xml"/><Relationship Id="rId14" Type="http://schemas.openxmlformats.org/officeDocument/2006/relationships/tags" Target="../tags/tag1031.xml"/><Relationship Id="rId22" Type="http://schemas.openxmlformats.org/officeDocument/2006/relationships/tags" Target="../tags/tag103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8.xml"/><Relationship Id="rId2" Type="http://schemas.openxmlformats.org/officeDocument/2006/relationships/tags" Target="../tags/tag1041.xml"/><Relationship Id="rId1" Type="http://schemas.openxmlformats.org/officeDocument/2006/relationships/tags" Target="../tags/tag1040.xml"/><Relationship Id="rId4" Type="http://schemas.openxmlformats.org/officeDocument/2006/relationships/image" Target="../media/image20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0.xml"/><Relationship Id="rId2" Type="http://schemas.openxmlformats.org/officeDocument/2006/relationships/tags" Target="../tags/tag1043.xml"/><Relationship Id="rId1" Type="http://schemas.openxmlformats.org/officeDocument/2006/relationships/tags" Target="../tags/tag1042.xml"/><Relationship Id="rId4" Type="http://schemas.openxmlformats.org/officeDocument/2006/relationships/image" Target="../media/image21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tags" Target="../tags/tag1046.xml"/><Relationship Id="rId2" Type="http://schemas.openxmlformats.org/officeDocument/2006/relationships/tags" Target="../tags/tag1045.xml"/><Relationship Id="rId1" Type="http://schemas.openxmlformats.org/officeDocument/2006/relationships/tags" Target="../tags/tag1044.xml"/><Relationship Id="rId4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tags" Target="../tags/tag1054.xml"/><Relationship Id="rId13" Type="http://schemas.openxmlformats.org/officeDocument/2006/relationships/tags" Target="../tags/tag1059.xml"/><Relationship Id="rId3" Type="http://schemas.openxmlformats.org/officeDocument/2006/relationships/tags" Target="../tags/tag1049.xml"/><Relationship Id="rId7" Type="http://schemas.openxmlformats.org/officeDocument/2006/relationships/tags" Target="../tags/tag1053.xml"/><Relationship Id="rId12" Type="http://schemas.openxmlformats.org/officeDocument/2006/relationships/tags" Target="../tags/tag1058.xml"/><Relationship Id="rId2" Type="http://schemas.openxmlformats.org/officeDocument/2006/relationships/tags" Target="../tags/tag1048.xml"/><Relationship Id="rId1" Type="http://schemas.openxmlformats.org/officeDocument/2006/relationships/tags" Target="../tags/tag1047.xml"/><Relationship Id="rId6" Type="http://schemas.openxmlformats.org/officeDocument/2006/relationships/tags" Target="../tags/tag1052.xml"/><Relationship Id="rId11" Type="http://schemas.openxmlformats.org/officeDocument/2006/relationships/tags" Target="../tags/tag1057.xml"/><Relationship Id="rId5" Type="http://schemas.openxmlformats.org/officeDocument/2006/relationships/tags" Target="../tags/tag1051.xml"/><Relationship Id="rId15" Type="http://schemas.openxmlformats.org/officeDocument/2006/relationships/slideLayout" Target="../slideLayouts/slideLayout36.xml"/><Relationship Id="rId10" Type="http://schemas.openxmlformats.org/officeDocument/2006/relationships/tags" Target="../tags/tag1056.xml"/><Relationship Id="rId4" Type="http://schemas.openxmlformats.org/officeDocument/2006/relationships/tags" Target="../tags/tag1050.xml"/><Relationship Id="rId9" Type="http://schemas.openxmlformats.org/officeDocument/2006/relationships/tags" Target="../tags/tag1055.xml"/><Relationship Id="rId14" Type="http://schemas.openxmlformats.org/officeDocument/2006/relationships/tags" Target="../tags/tag1060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tags" Target="../tags/tag1068.xml"/><Relationship Id="rId13" Type="http://schemas.openxmlformats.org/officeDocument/2006/relationships/tags" Target="../tags/tag1073.xml"/><Relationship Id="rId18" Type="http://schemas.openxmlformats.org/officeDocument/2006/relationships/tags" Target="../tags/tag1078.xml"/><Relationship Id="rId26" Type="http://schemas.openxmlformats.org/officeDocument/2006/relationships/image" Target="../media/image24.jpeg"/><Relationship Id="rId3" Type="http://schemas.openxmlformats.org/officeDocument/2006/relationships/tags" Target="../tags/tag1063.xml"/><Relationship Id="rId21" Type="http://schemas.openxmlformats.org/officeDocument/2006/relationships/tags" Target="../tags/tag1081.xml"/><Relationship Id="rId7" Type="http://schemas.openxmlformats.org/officeDocument/2006/relationships/tags" Target="../tags/tag1067.xml"/><Relationship Id="rId12" Type="http://schemas.openxmlformats.org/officeDocument/2006/relationships/tags" Target="../tags/tag1072.xml"/><Relationship Id="rId17" Type="http://schemas.openxmlformats.org/officeDocument/2006/relationships/tags" Target="../tags/tag1077.xml"/><Relationship Id="rId25" Type="http://schemas.openxmlformats.org/officeDocument/2006/relationships/image" Target="../media/image23.jpeg"/><Relationship Id="rId2" Type="http://schemas.openxmlformats.org/officeDocument/2006/relationships/tags" Target="../tags/tag1062.xml"/><Relationship Id="rId16" Type="http://schemas.openxmlformats.org/officeDocument/2006/relationships/tags" Target="../tags/tag1076.xml"/><Relationship Id="rId20" Type="http://schemas.openxmlformats.org/officeDocument/2006/relationships/tags" Target="../tags/tag1080.xml"/><Relationship Id="rId1" Type="http://schemas.openxmlformats.org/officeDocument/2006/relationships/tags" Target="../tags/tag1061.xml"/><Relationship Id="rId6" Type="http://schemas.openxmlformats.org/officeDocument/2006/relationships/tags" Target="../tags/tag1066.xml"/><Relationship Id="rId11" Type="http://schemas.openxmlformats.org/officeDocument/2006/relationships/tags" Target="../tags/tag1071.xml"/><Relationship Id="rId24" Type="http://schemas.openxmlformats.org/officeDocument/2006/relationships/image" Target="../media/image22.jpeg"/><Relationship Id="rId5" Type="http://schemas.openxmlformats.org/officeDocument/2006/relationships/tags" Target="../tags/tag1065.xml"/><Relationship Id="rId15" Type="http://schemas.openxmlformats.org/officeDocument/2006/relationships/tags" Target="../tags/tag1075.xml"/><Relationship Id="rId23" Type="http://schemas.openxmlformats.org/officeDocument/2006/relationships/slideLayout" Target="../slideLayouts/slideLayout35.xml"/><Relationship Id="rId28" Type="http://schemas.openxmlformats.org/officeDocument/2006/relationships/image" Target="../media/image26.jpeg"/><Relationship Id="rId10" Type="http://schemas.openxmlformats.org/officeDocument/2006/relationships/tags" Target="../tags/tag1070.xml"/><Relationship Id="rId19" Type="http://schemas.openxmlformats.org/officeDocument/2006/relationships/tags" Target="../tags/tag1079.xml"/><Relationship Id="rId4" Type="http://schemas.openxmlformats.org/officeDocument/2006/relationships/tags" Target="../tags/tag1064.xml"/><Relationship Id="rId9" Type="http://schemas.openxmlformats.org/officeDocument/2006/relationships/tags" Target="../tags/tag1069.xml"/><Relationship Id="rId14" Type="http://schemas.openxmlformats.org/officeDocument/2006/relationships/tags" Target="../tags/tag1074.xml"/><Relationship Id="rId22" Type="http://schemas.openxmlformats.org/officeDocument/2006/relationships/tags" Target="../tags/tag1082.xml"/><Relationship Id="rId27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tags" Target="../tags/tag1090.xml"/><Relationship Id="rId13" Type="http://schemas.openxmlformats.org/officeDocument/2006/relationships/tags" Target="../tags/tag1095.xml"/><Relationship Id="rId18" Type="http://schemas.openxmlformats.org/officeDocument/2006/relationships/tags" Target="../tags/tag1100.xml"/><Relationship Id="rId3" Type="http://schemas.openxmlformats.org/officeDocument/2006/relationships/tags" Target="../tags/tag1085.xml"/><Relationship Id="rId7" Type="http://schemas.openxmlformats.org/officeDocument/2006/relationships/tags" Target="../tags/tag1089.xml"/><Relationship Id="rId12" Type="http://schemas.openxmlformats.org/officeDocument/2006/relationships/tags" Target="../tags/tag1094.xml"/><Relationship Id="rId17" Type="http://schemas.openxmlformats.org/officeDocument/2006/relationships/tags" Target="../tags/tag1099.xml"/><Relationship Id="rId2" Type="http://schemas.openxmlformats.org/officeDocument/2006/relationships/tags" Target="../tags/tag1084.xml"/><Relationship Id="rId16" Type="http://schemas.openxmlformats.org/officeDocument/2006/relationships/tags" Target="../tags/tag1098.xml"/><Relationship Id="rId20" Type="http://schemas.openxmlformats.org/officeDocument/2006/relationships/image" Target="../media/image27.jpeg"/><Relationship Id="rId1" Type="http://schemas.openxmlformats.org/officeDocument/2006/relationships/tags" Target="../tags/tag1083.xml"/><Relationship Id="rId6" Type="http://schemas.openxmlformats.org/officeDocument/2006/relationships/tags" Target="../tags/tag1088.xml"/><Relationship Id="rId11" Type="http://schemas.openxmlformats.org/officeDocument/2006/relationships/tags" Target="../tags/tag1093.xml"/><Relationship Id="rId5" Type="http://schemas.openxmlformats.org/officeDocument/2006/relationships/tags" Target="../tags/tag1087.xml"/><Relationship Id="rId15" Type="http://schemas.openxmlformats.org/officeDocument/2006/relationships/tags" Target="../tags/tag1097.xml"/><Relationship Id="rId10" Type="http://schemas.openxmlformats.org/officeDocument/2006/relationships/tags" Target="../tags/tag1092.xml"/><Relationship Id="rId19" Type="http://schemas.openxmlformats.org/officeDocument/2006/relationships/slideLayout" Target="../slideLayouts/slideLayout34.xml"/><Relationship Id="rId4" Type="http://schemas.openxmlformats.org/officeDocument/2006/relationships/tags" Target="../tags/tag1086.xml"/><Relationship Id="rId9" Type="http://schemas.openxmlformats.org/officeDocument/2006/relationships/tags" Target="../tags/tag1091.xml"/><Relationship Id="rId14" Type="http://schemas.openxmlformats.org/officeDocument/2006/relationships/tags" Target="../tags/tag109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tags" Target="../tags/tag1103.xml"/><Relationship Id="rId2" Type="http://schemas.openxmlformats.org/officeDocument/2006/relationships/tags" Target="../tags/tag1102.xml"/><Relationship Id="rId1" Type="http://schemas.openxmlformats.org/officeDocument/2006/relationships/tags" Target="../tags/tag1101.xml"/><Relationship Id="rId4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896.xml"/><Relationship Id="rId13" Type="http://schemas.openxmlformats.org/officeDocument/2006/relationships/tags" Target="../tags/tag901.xml"/><Relationship Id="rId18" Type="http://schemas.openxmlformats.org/officeDocument/2006/relationships/tags" Target="../tags/tag906.xml"/><Relationship Id="rId3" Type="http://schemas.openxmlformats.org/officeDocument/2006/relationships/tags" Target="../tags/tag891.xml"/><Relationship Id="rId21" Type="http://schemas.openxmlformats.org/officeDocument/2006/relationships/tags" Target="../tags/tag909.xml"/><Relationship Id="rId7" Type="http://schemas.openxmlformats.org/officeDocument/2006/relationships/tags" Target="../tags/tag895.xml"/><Relationship Id="rId12" Type="http://schemas.openxmlformats.org/officeDocument/2006/relationships/tags" Target="../tags/tag900.xml"/><Relationship Id="rId17" Type="http://schemas.openxmlformats.org/officeDocument/2006/relationships/tags" Target="../tags/tag905.xml"/><Relationship Id="rId2" Type="http://schemas.openxmlformats.org/officeDocument/2006/relationships/tags" Target="../tags/tag890.xml"/><Relationship Id="rId16" Type="http://schemas.openxmlformats.org/officeDocument/2006/relationships/tags" Target="../tags/tag904.xml"/><Relationship Id="rId20" Type="http://schemas.openxmlformats.org/officeDocument/2006/relationships/tags" Target="../tags/tag908.xml"/><Relationship Id="rId1" Type="http://schemas.openxmlformats.org/officeDocument/2006/relationships/tags" Target="../tags/tag889.xml"/><Relationship Id="rId6" Type="http://schemas.openxmlformats.org/officeDocument/2006/relationships/tags" Target="../tags/tag894.xml"/><Relationship Id="rId11" Type="http://schemas.openxmlformats.org/officeDocument/2006/relationships/tags" Target="../tags/tag899.xml"/><Relationship Id="rId5" Type="http://schemas.openxmlformats.org/officeDocument/2006/relationships/tags" Target="../tags/tag893.xml"/><Relationship Id="rId15" Type="http://schemas.openxmlformats.org/officeDocument/2006/relationships/tags" Target="../tags/tag903.xml"/><Relationship Id="rId10" Type="http://schemas.openxmlformats.org/officeDocument/2006/relationships/tags" Target="../tags/tag898.xml"/><Relationship Id="rId19" Type="http://schemas.openxmlformats.org/officeDocument/2006/relationships/tags" Target="../tags/tag907.xml"/><Relationship Id="rId4" Type="http://schemas.openxmlformats.org/officeDocument/2006/relationships/tags" Target="../tags/tag892.xml"/><Relationship Id="rId9" Type="http://schemas.openxmlformats.org/officeDocument/2006/relationships/tags" Target="../tags/tag897.xml"/><Relationship Id="rId14" Type="http://schemas.openxmlformats.org/officeDocument/2006/relationships/tags" Target="../tags/tag902.xml"/><Relationship Id="rId22" Type="http://schemas.openxmlformats.org/officeDocument/2006/relationships/slideLayout" Target="../slideLayouts/slideLayout4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tags" Target="../tags/tag1106.xml"/><Relationship Id="rId7" Type="http://schemas.openxmlformats.org/officeDocument/2006/relationships/image" Target="../media/image28.jpeg"/><Relationship Id="rId2" Type="http://schemas.openxmlformats.org/officeDocument/2006/relationships/tags" Target="../tags/tag1105.xml"/><Relationship Id="rId1" Type="http://schemas.openxmlformats.org/officeDocument/2006/relationships/tags" Target="../tags/tag1104.xml"/><Relationship Id="rId6" Type="http://schemas.openxmlformats.org/officeDocument/2006/relationships/slideLayout" Target="../slideLayouts/slideLayout54.xml"/><Relationship Id="rId5" Type="http://schemas.openxmlformats.org/officeDocument/2006/relationships/tags" Target="../tags/tag1108.xml"/><Relationship Id="rId4" Type="http://schemas.openxmlformats.org/officeDocument/2006/relationships/tags" Target="../tags/tag110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tags" Target="../tags/tag1111.xml"/><Relationship Id="rId7" Type="http://schemas.openxmlformats.org/officeDocument/2006/relationships/image" Target="../media/image29.jpeg"/><Relationship Id="rId2" Type="http://schemas.openxmlformats.org/officeDocument/2006/relationships/tags" Target="../tags/tag1110.xml"/><Relationship Id="rId1" Type="http://schemas.openxmlformats.org/officeDocument/2006/relationships/tags" Target="../tags/tag1109.xml"/><Relationship Id="rId6" Type="http://schemas.openxmlformats.org/officeDocument/2006/relationships/slideLayout" Target="../slideLayouts/slideLayout54.xml"/><Relationship Id="rId5" Type="http://schemas.openxmlformats.org/officeDocument/2006/relationships/tags" Target="../tags/tag1113.xml"/><Relationship Id="rId4" Type="http://schemas.openxmlformats.org/officeDocument/2006/relationships/tags" Target="../tags/tag11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tags" Target="../tags/tag1116.xml"/><Relationship Id="rId7" Type="http://schemas.openxmlformats.org/officeDocument/2006/relationships/image" Target="../media/image30.jpeg"/><Relationship Id="rId2" Type="http://schemas.openxmlformats.org/officeDocument/2006/relationships/tags" Target="../tags/tag1115.xml"/><Relationship Id="rId1" Type="http://schemas.openxmlformats.org/officeDocument/2006/relationships/tags" Target="../tags/tag1114.xml"/><Relationship Id="rId6" Type="http://schemas.openxmlformats.org/officeDocument/2006/relationships/slideLayout" Target="../slideLayouts/slideLayout54.xml"/><Relationship Id="rId5" Type="http://schemas.openxmlformats.org/officeDocument/2006/relationships/tags" Target="../tags/tag1118.xml"/><Relationship Id="rId4" Type="http://schemas.openxmlformats.org/officeDocument/2006/relationships/tags" Target="../tags/tag111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tags" Target="../tags/tag1121.xml"/><Relationship Id="rId7" Type="http://schemas.openxmlformats.org/officeDocument/2006/relationships/image" Target="../media/image31.jpeg"/><Relationship Id="rId2" Type="http://schemas.openxmlformats.org/officeDocument/2006/relationships/tags" Target="../tags/tag1120.xml"/><Relationship Id="rId1" Type="http://schemas.openxmlformats.org/officeDocument/2006/relationships/tags" Target="../tags/tag1119.xml"/><Relationship Id="rId6" Type="http://schemas.openxmlformats.org/officeDocument/2006/relationships/slideLayout" Target="../slideLayouts/slideLayout54.xml"/><Relationship Id="rId5" Type="http://schemas.openxmlformats.org/officeDocument/2006/relationships/tags" Target="../tags/tag1123.xml"/><Relationship Id="rId4" Type="http://schemas.openxmlformats.org/officeDocument/2006/relationships/tags" Target="../tags/tag112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tags" Target="../tags/tag1126.xml"/><Relationship Id="rId7" Type="http://schemas.openxmlformats.org/officeDocument/2006/relationships/image" Target="../media/image32.jpeg"/><Relationship Id="rId2" Type="http://schemas.openxmlformats.org/officeDocument/2006/relationships/tags" Target="../tags/tag1125.xml"/><Relationship Id="rId1" Type="http://schemas.openxmlformats.org/officeDocument/2006/relationships/tags" Target="../tags/tag1124.xml"/><Relationship Id="rId6" Type="http://schemas.openxmlformats.org/officeDocument/2006/relationships/slideLayout" Target="../slideLayouts/slideLayout54.xml"/><Relationship Id="rId5" Type="http://schemas.openxmlformats.org/officeDocument/2006/relationships/tags" Target="../tags/tag1128.xml"/><Relationship Id="rId4" Type="http://schemas.openxmlformats.org/officeDocument/2006/relationships/tags" Target="../tags/tag112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tags" Target="../tags/tag1131.xml"/><Relationship Id="rId7" Type="http://schemas.openxmlformats.org/officeDocument/2006/relationships/image" Target="../media/image33.jpeg"/><Relationship Id="rId2" Type="http://schemas.openxmlformats.org/officeDocument/2006/relationships/tags" Target="../tags/tag1130.xml"/><Relationship Id="rId1" Type="http://schemas.openxmlformats.org/officeDocument/2006/relationships/tags" Target="../tags/tag1129.xml"/><Relationship Id="rId6" Type="http://schemas.openxmlformats.org/officeDocument/2006/relationships/slideLayout" Target="../slideLayouts/slideLayout54.xml"/><Relationship Id="rId5" Type="http://schemas.openxmlformats.org/officeDocument/2006/relationships/tags" Target="../tags/tag1133.xml"/><Relationship Id="rId4" Type="http://schemas.openxmlformats.org/officeDocument/2006/relationships/tags" Target="../tags/tag113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tags" Target="../tags/tag1136.xml"/><Relationship Id="rId7" Type="http://schemas.openxmlformats.org/officeDocument/2006/relationships/image" Target="../media/image34.jpeg"/><Relationship Id="rId2" Type="http://schemas.openxmlformats.org/officeDocument/2006/relationships/tags" Target="../tags/tag1135.xml"/><Relationship Id="rId1" Type="http://schemas.openxmlformats.org/officeDocument/2006/relationships/tags" Target="../tags/tag1134.xml"/><Relationship Id="rId6" Type="http://schemas.openxmlformats.org/officeDocument/2006/relationships/slideLayout" Target="../slideLayouts/slideLayout54.xml"/><Relationship Id="rId5" Type="http://schemas.openxmlformats.org/officeDocument/2006/relationships/tags" Target="../tags/tag1138.xml"/><Relationship Id="rId4" Type="http://schemas.openxmlformats.org/officeDocument/2006/relationships/tags" Target="../tags/tag113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tags" Target="../tags/tag1141.xml"/><Relationship Id="rId2" Type="http://schemas.openxmlformats.org/officeDocument/2006/relationships/tags" Target="../tags/tag1140.xml"/><Relationship Id="rId1" Type="http://schemas.openxmlformats.org/officeDocument/2006/relationships/tags" Target="../tags/tag1139.xml"/><Relationship Id="rId4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tags" Target="../tags/tag1149.xml"/><Relationship Id="rId3" Type="http://schemas.openxmlformats.org/officeDocument/2006/relationships/tags" Target="../tags/tag1144.xml"/><Relationship Id="rId7" Type="http://schemas.openxmlformats.org/officeDocument/2006/relationships/tags" Target="../tags/tag1148.xml"/><Relationship Id="rId2" Type="http://schemas.openxmlformats.org/officeDocument/2006/relationships/tags" Target="../tags/tag1143.xml"/><Relationship Id="rId1" Type="http://schemas.openxmlformats.org/officeDocument/2006/relationships/tags" Target="../tags/tag1142.xml"/><Relationship Id="rId6" Type="http://schemas.openxmlformats.org/officeDocument/2006/relationships/tags" Target="../tags/tag1147.xml"/><Relationship Id="rId11" Type="http://schemas.openxmlformats.org/officeDocument/2006/relationships/slideLayout" Target="../slideLayouts/slideLayout29.xml"/><Relationship Id="rId5" Type="http://schemas.openxmlformats.org/officeDocument/2006/relationships/tags" Target="../tags/tag1146.xml"/><Relationship Id="rId10" Type="http://schemas.openxmlformats.org/officeDocument/2006/relationships/tags" Target="../tags/tag1151.xml"/><Relationship Id="rId4" Type="http://schemas.openxmlformats.org/officeDocument/2006/relationships/tags" Target="../tags/tag1145.xml"/><Relationship Id="rId9" Type="http://schemas.openxmlformats.org/officeDocument/2006/relationships/tags" Target="../tags/tag1150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tags" Target="../tags/tag1159.xml"/><Relationship Id="rId3" Type="http://schemas.openxmlformats.org/officeDocument/2006/relationships/tags" Target="../tags/tag1154.xml"/><Relationship Id="rId7" Type="http://schemas.openxmlformats.org/officeDocument/2006/relationships/tags" Target="../tags/tag1158.xml"/><Relationship Id="rId2" Type="http://schemas.openxmlformats.org/officeDocument/2006/relationships/tags" Target="../tags/tag1153.xml"/><Relationship Id="rId1" Type="http://schemas.openxmlformats.org/officeDocument/2006/relationships/tags" Target="../tags/tag1152.xml"/><Relationship Id="rId6" Type="http://schemas.openxmlformats.org/officeDocument/2006/relationships/tags" Target="../tags/tag1157.xml"/><Relationship Id="rId5" Type="http://schemas.openxmlformats.org/officeDocument/2006/relationships/tags" Target="../tags/tag1156.xml"/><Relationship Id="rId10" Type="http://schemas.openxmlformats.org/officeDocument/2006/relationships/image" Target="../media/image35.jpeg"/><Relationship Id="rId4" Type="http://schemas.openxmlformats.org/officeDocument/2006/relationships/tags" Target="../tags/tag1155.xml"/><Relationship Id="rId9" Type="http://schemas.openxmlformats.org/officeDocument/2006/relationships/slideLayout" Target="../slideLayouts/slideLayout2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912.xml"/><Relationship Id="rId2" Type="http://schemas.openxmlformats.org/officeDocument/2006/relationships/tags" Target="../tags/tag911.xml"/><Relationship Id="rId1" Type="http://schemas.openxmlformats.org/officeDocument/2006/relationships/tags" Target="../tags/tag910.xml"/><Relationship Id="rId4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tags" Target="../tags/tag1167.xml"/><Relationship Id="rId13" Type="http://schemas.openxmlformats.org/officeDocument/2006/relationships/image" Target="../media/image36.jpeg"/><Relationship Id="rId3" Type="http://schemas.openxmlformats.org/officeDocument/2006/relationships/tags" Target="../tags/tag1162.xml"/><Relationship Id="rId7" Type="http://schemas.openxmlformats.org/officeDocument/2006/relationships/tags" Target="../tags/tag1166.xml"/><Relationship Id="rId12" Type="http://schemas.openxmlformats.org/officeDocument/2006/relationships/slideLayout" Target="../slideLayouts/slideLayout27.xml"/><Relationship Id="rId2" Type="http://schemas.openxmlformats.org/officeDocument/2006/relationships/tags" Target="../tags/tag1161.xml"/><Relationship Id="rId1" Type="http://schemas.openxmlformats.org/officeDocument/2006/relationships/tags" Target="../tags/tag1160.xml"/><Relationship Id="rId6" Type="http://schemas.openxmlformats.org/officeDocument/2006/relationships/tags" Target="../tags/tag1165.xml"/><Relationship Id="rId11" Type="http://schemas.openxmlformats.org/officeDocument/2006/relationships/tags" Target="../tags/tag1170.xml"/><Relationship Id="rId5" Type="http://schemas.openxmlformats.org/officeDocument/2006/relationships/tags" Target="../tags/tag1164.xml"/><Relationship Id="rId10" Type="http://schemas.openxmlformats.org/officeDocument/2006/relationships/tags" Target="../tags/tag1169.xml"/><Relationship Id="rId4" Type="http://schemas.openxmlformats.org/officeDocument/2006/relationships/tags" Target="../tags/tag1163.xml"/><Relationship Id="rId9" Type="http://schemas.openxmlformats.org/officeDocument/2006/relationships/tags" Target="../tags/tag1168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tags" Target="../tags/tag1178.xml"/><Relationship Id="rId13" Type="http://schemas.openxmlformats.org/officeDocument/2006/relationships/tags" Target="../tags/tag1183.xml"/><Relationship Id="rId18" Type="http://schemas.openxmlformats.org/officeDocument/2006/relationships/image" Target="../media/image38.png"/><Relationship Id="rId3" Type="http://schemas.openxmlformats.org/officeDocument/2006/relationships/tags" Target="../tags/tag1173.xml"/><Relationship Id="rId7" Type="http://schemas.openxmlformats.org/officeDocument/2006/relationships/tags" Target="../tags/tag1177.xml"/><Relationship Id="rId12" Type="http://schemas.openxmlformats.org/officeDocument/2006/relationships/tags" Target="../tags/tag1182.xml"/><Relationship Id="rId17" Type="http://schemas.openxmlformats.org/officeDocument/2006/relationships/image" Target="../media/image37.png"/><Relationship Id="rId2" Type="http://schemas.openxmlformats.org/officeDocument/2006/relationships/tags" Target="../tags/tag1172.xml"/><Relationship Id="rId16" Type="http://schemas.openxmlformats.org/officeDocument/2006/relationships/image" Target="../media/image9.png"/><Relationship Id="rId1" Type="http://schemas.openxmlformats.org/officeDocument/2006/relationships/tags" Target="../tags/tag1171.xml"/><Relationship Id="rId6" Type="http://schemas.openxmlformats.org/officeDocument/2006/relationships/tags" Target="../tags/tag1176.xml"/><Relationship Id="rId11" Type="http://schemas.openxmlformats.org/officeDocument/2006/relationships/tags" Target="../tags/tag1181.xml"/><Relationship Id="rId5" Type="http://schemas.openxmlformats.org/officeDocument/2006/relationships/tags" Target="../tags/tag1175.xml"/><Relationship Id="rId15" Type="http://schemas.openxmlformats.org/officeDocument/2006/relationships/slideLayout" Target="../slideLayouts/slideLayout26.xml"/><Relationship Id="rId10" Type="http://schemas.openxmlformats.org/officeDocument/2006/relationships/tags" Target="../tags/tag1180.xml"/><Relationship Id="rId4" Type="http://schemas.openxmlformats.org/officeDocument/2006/relationships/tags" Target="../tags/tag1174.xml"/><Relationship Id="rId9" Type="http://schemas.openxmlformats.org/officeDocument/2006/relationships/tags" Target="../tags/tag1179.xml"/><Relationship Id="rId14" Type="http://schemas.openxmlformats.org/officeDocument/2006/relationships/tags" Target="../tags/tag118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tags" Target="../tags/tag1187.xml"/><Relationship Id="rId2" Type="http://schemas.openxmlformats.org/officeDocument/2006/relationships/tags" Target="../tags/tag1186.xml"/><Relationship Id="rId1" Type="http://schemas.openxmlformats.org/officeDocument/2006/relationships/tags" Target="../tags/tag1185.xml"/><Relationship Id="rId4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tags" Target="../tags/tag920.xml"/><Relationship Id="rId13" Type="http://schemas.openxmlformats.org/officeDocument/2006/relationships/tags" Target="../tags/tag925.xml"/><Relationship Id="rId3" Type="http://schemas.openxmlformats.org/officeDocument/2006/relationships/tags" Target="../tags/tag915.xml"/><Relationship Id="rId7" Type="http://schemas.openxmlformats.org/officeDocument/2006/relationships/tags" Target="../tags/tag919.xml"/><Relationship Id="rId12" Type="http://schemas.openxmlformats.org/officeDocument/2006/relationships/tags" Target="../tags/tag924.xml"/><Relationship Id="rId17" Type="http://schemas.openxmlformats.org/officeDocument/2006/relationships/image" Target="../media/image4.jpeg"/><Relationship Id="rId2" Type="http://schemas.openxmlformats.org/officeDocument/2006/relationships/tags" Target="../tags/tag914.xml"/><Relationship Id="rId16" Type="http://schemas.openxmlformats.org/officeDocument/2006/relationships/slideLayout" Target="../slideLayouts/slideLayout46.xml"/><Relationship Id="rId1" Type="http://schemas.openxmlformats.org/officeDocument/2006/relationships/tags" Target="../tags/tag913.xml"/><Relationship Id="rId6" Type="http://schemas.openxmlformats.org/officeDocument/2006/relationships/tags" Target="../tags/tag918.xml"/><Relationship Id="rId11" Type="http://schemas.openxmlformats.org/officeDocument/2006/relationships/tags" Target="../tags/tag923.xml"/><Relationship Id="rId5" Type="http://schemas.openxmlformats.org/officeDocument/2006/relationships/tags" Target="../tags/tag917.xml"/><Relationship Id="rId15" Type="http://schemas.openxmlformats.org/officeDocument/2006/relationships/tags" Target="../tags/tag927.xml"/><Relationship Id="rId10" Type="http://schemas.openxmlformats.org/officeDocument/2006/relationships/tags" Target="../tags/tag922.xml"/><Relationship Id="rId4" Type="http://schemas.openxmlformats.org/officeDocument/2006/relationships/tags" Target="../tags/tag916.xml"/><Relationship Id="rId9" Type="http://schemas.openxmlformats.org/officeDocument/2006/relationships/tags" Target="../tags/tag921.xml"/><Relationship Id="rId14" Type="http://schemas.openxmlformats.org/officeDocument/2006/relationships/tags" Target="../tags/tag92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tags" Target="../tags/tag935.xml"/><Relationship Id="rId13" Type="http://schemas.openxmlformats.org/officeDocument/2006/relationships/tags" Target="../tags/tag940.xml"/><Relationship Id="rId18" Type="http://schemas.openxmlformats.org/officeDocument/2006/relationships/image" Target="../media/image7.jpeg"/><Relationship Id="rId3" Type="http://schemas.openxmlformats.org/officeDocument/2006/relationships/tags" Target="../tags/tag930.xml"/><Relationship Id="rId7" Type="http://schemas.openxmlformats.org/officeDocument/2006/relationships/tags" Target="../tags/tag934.xml"/><Relationship Id="rId12" Type="http://schemas.openxmlformats.org/officeDocument/2006/relationships/tags" Target="../tags/tag939.xml"/><Relationship Id="rId17" Type="http://schemas.openxmlformats.org/officeDocument/2006/relationships/image" Target="../media/image6.jpeg"/><Relationship Id="rId2" Type="http://schemas.openxmlformats.org/officeDocument/2006/relationships/tags" Target="../tags/tag929.xml"/><Relationship Id="rId16" Type="http://schemas.openxmlformats.org/officeDocument/2006/relationships/image" Target="../media/image5.jpeg"/><Relationship Id="rId1" Type="http://schemas.openxmlformats.org/officeDocument/2006/relationships/tags" Target="../tags/tag928.xml"/><Relationship Id="rId6" Type="http://schemas.openxmlformats.org/officeDocument/2006/relationships/tags" Target="../tags/tag933.xml"/><Relationship Id="rId11" Type="http://schemas.openxmlformats.org/officeDocument/2006/relationships/tags" Target="../tags/tag938.xml"/><Relationship Id="rId5" Type="http://schemas.openxmlformats.org/officeDocument/2006/relationships/tags" Target="../tags/tag932.xml"/><Relationship Id="rId15" Type="http://schemas.openxmlformats.org/officeDocument/2006/relationships/slideLayout" Target="../slideLayouts/slideLayout45.xml"/><Relationship Id="rId10" Type="http://schemas.openxmlformats.org/officeDocument/2006/relationships/tags" Target="../tags/tag937.xml"/><Relationship Id="rId19" Type="http://schemas.openxmlformats.org/officeDocument/2006/relationships/image" Target="../media/image8.jpeg"/><Relationship Id="rId4" Type="http://schemas.openxmlformats.org/officeDocument/2006/relationships/tags" Target="../tags/tag931.xml"/><Relationship Id="rId9" Type="http://schemas.openxmlformats.org/officeDocument/2006/relationships/tags" Target="../tags/tag936.xml"/><Relationship Id="rId14" Type="http://schemas.openxmlformats.org/officeDocument/2006/relationships/tags" Target="../tags/tag94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tags" Target="../tags/tag944.xml"/><Relationship Id="rId2" Type="http://schemas.openxmlformats.org/officeDocument/2006/relationships/tags" Target="../tags/tag943.xml"/><Relationship Id="rId1" Type="http://schemas.openxmlformats.org/officeDocument/2006/relationships/tags" Target="../tags/tag942.xml"/><Relationship Id="rId4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tags" Target="../tags/tag952.xml"/><Relationship Id="rId13" Type="http://schemas.openxmlformats.org/officeDocument/2006/relationships/tags" Target="../tags/tag957.xml"/><Relationship Id="rId18" Type="http://schemas.openxmlformats.org/officeDocument/2006/relationships/tags" Target="../tags/tag962.xml"/><Relationship Id="rId26" Type="http://schemas.openxmlformats.org/officeDocument/2006/relationships/image" Target="../media/image11.png"/><Relationship Id="rId3" Type="http://schemas.openxmlformats.org/officeDocument/2006/relationships/tags" Target="../tags/tag947.xml"/><Relationship Id="rId21" Type="http://schemas.openxmlformats.org/officeDocument/2006/relationships/tags" Target="../tags/tag965.xml"/><Relationship Id="rId7" Type="http://schemas.openxmlformats.org/officeDocument/2006/relationships/tags" Target="../tags/tag951.xml"/><Relationship Id="rId12" Type="http://schemas.openxmlformats.org/officeDocument/2006/relationships/tags" Target="../tags/tag956.xml"/><Relationship Id="rId17" Type="http://schemas.openxmlformats.org/officeDocument/2006/relationships/tags" Target="../tags/tag961.xml"/><Relationship Id="rId25" Type="http://schemas.openxmlformats.org/officeDocument/2006/relationships/image" Target="../media/image10.png"/><Relationship Id="rId2" Type="http://schemas.openxmlformats.org/officeDocument/2006/relationships/tags" Target="../tags/tag946.xml"/><Relationship Id="rId16" Type="http://schemas.openxmlformats.org/officeDocument/2006/relationships/tags" Target="../tags/tag960.xml"/><Relationship Id="rId20" Type="http://schemas.openxmlformats.org/officeDocument/2006/relationships/tags" Target="../tags/tag964.xml"/><Relationship Id="rId1" Type="http://schemas.openxmlformats.org/officeDocument/2006/relationships/tags" Target="../tags/tag945.xml"/><Relationship Id="rId6" Type="http://schemas.openxmlformats.org/officeDocument/2006/relationships/tags" Target="../tags/tag950.xml"/><Relationship Id="rId11" Type="http://schemas.openxmlformats.org/officeDocument/2006/relationships/tags" Target="../tags/tag955.xml"/><Relationship Id="rId24" Type="http://schemas.openxmlformats.org/officeDocument/2006/relationships/image" Target="../media/image9.png"/><Relationship Id="rId5" Type="http://schemas.openxmlformats.org/officeDocument/2006/relationships/tags" Target="../tags/tag949.xml"/><Relationship Id="rId15" Type="http://schemas.openxmlformats.org/officeDocument/2006/relationships/tags" Target="../tags/tag959.xml"/><Relationship Id="rId23" Type="http://schemas.openxmlformats.org/officeDocument/2006/relationships/slideLayout" Target="../slideLayouts/slideLayout44.xml"/><Relationship Id="rId10" Type="http://schemas.openxmlformats.org/officeDocument/2006/relationships/tags" Target="../tags/tag954.xml"/><Relationship Id="rId19" Type="http://schemas.openxmlformats.org/officeDocument/2006/relationships/tags" Target="../tags/tag963.xml"/><Relationship Id="rId4" Type="http://schemas.openxmlformats.org/officeDocument/2006/relationships/tags" Target="../tags/tag948.xml"/><Relationship Id="rId9" Type="http://schemas.openxmlformats.org/officeDocument/2006/relationships/tags" Target="../tags/tag953.xml"/><Relationship Id="rId14" Type="http://schemas.openxmlformats.org/officeDocument/2006/relationships/tags" Target="../tags/tag958.xml"/><Relationship Id="rId22" Type="http://schemas.openxmlformats.org/officeDocument/2006/relationships/tags" Target="../tags/tag966.xml"/><Relationship Id="rId27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tags" Target="../tags/tag974.xml"/><Relationship Id="rId13" Type="http://schemas.openxmlformats.org/officeDocument/2006/relationships/tags" Target="../tags/tag979.xml"/><Relationship Id="rId3" Type="http://schemas.openxmlformats.org/officeDocument/2006/relationships/tags" Target="../tags/tag969.xml"/><Relationship Id="rId7" Type="http://schemas.openxmlformats.org/officeDocument/2006/relationships/tags" Target="../tags/tag973.xml"/><Relationship Id="rId12" Type="http://schemas.openxmlformats.org/officeDocument/2006/relationships/tags" Target="../tags/tag978.xml"/><Relationship Id="rId17" Type="http://schemas.openxmlformats.org/officeDocument/2006/relationships/image" Target="../media/image13.jpeg"/><Relationship Id="rId2" Type="http://schemas.openxmlformats.org/officeDocument/2006/relationships/tags" Target="../tags/tag968.xml"/><Relationship Id="rId16" Type="http://schemas.openxmlformats.org/officeDocument/2006/relationships/slideLayout" Target="../slideLayouts/slideLayout42.xml"/><Relationship Id="rId1" Type="http://schemas.openxmlformats.org/officeDocument/2006/relationships/tags" Target="../tags/tag967.xml"/><Relationship Id="rId6" Type="http://schemas.openxmlformats.org/officeDocument/2006/relationships/tags" Target="../tags/tag972.xml"/><Relationship Id="rId11" Type="http://schemas.openxmlformats.org/officeDocument/2006/relationships/tags" Target="../tags/tag977.xml"/><Relationship Id="rId5" Type="http://schemas.openxmlformats.org/officeDocument/2006/relationships/tags" Target="../tags/tag971.xml"/><Relationship Id="rId15" Type="http://schemas.openxmlformats.org/officeDocument/2006/relationships/tags" Target="../tags/tag981.xml"/><Relationship Id="rId10" Type="http://schemas.openxmlformats.org/officeDocument/2006/relationships/tags" Target="../tags/tag976.xml"/><Relationship Id="rId4" Type="http://schemas.openxmlformats.org/officeDocument/2006/relationships/tags" Target="../tags/tag970.xml"/><Relationship Id="rId9" Type="http://schemas.openxmlformats.org/officeDocument/2006/relationships/tags" Target="../tags/tag975.xml"/><Relationship Id="rId14" Type="http://schemas.openxmlformats.org/officeDocument/2006/relationships/tags" Target="../tags/tag98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tags" Target="../tags/tag984.xml"/><Relationship Id="rId2" Type="http://schemas.openxmlformats.org/officeDocument/2006/relationships/tags" Target="../tags/tag983.xml"/><Relationship Id="rId1" Type="http://schemas.openxmlformats.org/officeDocument/2006/relationships/tags" Target="../tags/tag982.xml"/><Relationship Id="rId4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5" name="文本占位符 4"/>
          <p:cNvSpPr>
            <a:spLocks noGrp="1"/>
          </p:cNvSpPr>
          <p:nvPr>
            <p:ph type="body" idx="13"/>
            <p:custDataLst>
              <p:tags r:id="rId2"/>
            </p:custDataLst>
          </p:nvPr>
        </p:nvSpPr>
        <p:spPr/>
        <p:txBody>
          <a:bodyPr/>
          <a:lstStyle/>
          <a:p>
            <a:pPr lvl="0"/>
            <a:r>
              <a:rPr lang="en-US" altLang="en-US">
                <a:latin typeface="MiSans Medium" panose="00000600000000000000" charset="-122"/>
                <a:ea typeface="MiSans Normal" panose="00000500000000000000" charset="-122"/>
              </a:rPr>
              <a:t>2025/11/18</a:t>
            </a:r>
          </a:p>
        </p:txBody>
      </p:sp>
      <p:sp>
        <p:nvSpPr>
          <p:cNvPr id="1048596" name="标题 5"/>
          <p:cNvSpPr>
            <a:spLocks noGrp="1"/>
          </p:cNvSpPr>
          <p:nvPr>
            <p:ph type="ctrTitle" idx="14"/>
            <p:custDataLst>
              <p:tags r:id="rId3"/>
            </p:custDataLst>
          </p:nvPr>
        </p:nvSpPr>
        <p:spPr>
          <a:xfrm>
            <a:off x="1016000" y="2392680"/>
            <a:ext cx="8572500" cy="2614295"/>
          </a:xfrm>
        </p:spPr>
        <p:txBody>
          <a:bodyPr>
            <a:normAutofit/>
          </a:bodyPr>
          <a:lstStyle/>
          <a:p>
            <a:r>
              <a:rPr lang="zh-CN" altLang="en-US">
                <a:latin typeface="MiSans DemiBold" charset="0"/>
                <a:ea typeface="MiSans Medium" panose="00000600000000000000" charset="-122"/>
              </a:rPr>
              <a:t>快递公司货物管理系统开发实践报告</a:t>
            </a:r>
          </a:p>
        </p:txBody>
      </p:sp>
      <p:sp>
        <p:nvSpPr>
          <p:cNvPr id="1048597" name="文本占位符 6"/>
          <p:cNvSpPr>
            <a:spLocks noGrp="1"/>
          </p:cNvSpPr>
          <p:nvPr>
            <p:ph type="body" idx="15"/>
            <p:custDataLst>
              <p:tags r:id="rId4"/>
            </p:custDataLst>
          </p:nvPr>
        </p:nvSpPr>
        <p:spPr/>
        <p:txBody>
          <a:bodyPr>
            <a:normAutofit/>
          </a:bodyPr>
          <a:lstStyle/>
          <a:p>
            <a:pPr lvl="0"/>
            <a:r>
              <a:rPr lang="en-US" altLang="zh-CN" dirty="0" err="1">
                <a:latin typeface="MiSans Medium" panose="00000600000000000000" charset="-122"/>
                <a:ea typeface="MiSans Normal" panose="00000500000000000000" charset="-122"/>
              </a:rPr>
              <a:t>汇报人</a:t>
            </a:r>
            <a:r>
              <a:rPr lang="en-US" altLang="zh-CN" dirty="0">
                <a:latin typeface="MiSans Medium" panose="00000600000000000000" charset="-122"/>
                <a:ea typeface="MiSans Normal" panose="00000500000000000000" charset="-122"/>
              </a:rPr>
              <a:t>: </a:t>
            </a:r>
            <a:r>
              <a:rPr lang="zh-CN" altLang="en-US" dirty="0" smtClean="0">
                <a:latin typeface="MiSans Medium" panose="00000600000000000000" charset="-122"/>
                <a:ea typeface="MiSans Normal" panose="00000500000000000000" charset="-122"/>
              </a:rPr>
              <a:t>郭奕</a:t>
            </a:r>
            <a:endParaRPr lang="en-US" altLang="zh-CN" dirty="0">
              <a:latin typeface="MiSans Medium" panose="00000600000000000000" charset="-122"/>
              <a:ea typeface="MiSans Normal" panose="00000500000000000000" charset="-122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32" name="标题 1"/>
          <p:cNvSpPr>
            <a:spLocks noGrp="1"/>
          </p:cNvSpPr>
          <p:nvPr>
            <p:ph type="ctrTitle" idx="16385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>
                <a:latin typeface="MiSans DemiBold" charset="0"/>
                <a:ea typeface="MiSans Medium" panose="00000600000000000000" charset="-122"/>
              </a:rPr>
              <a:t>技术选型</a:t>
            </a:r>
          </a:p>
        </p:txBody>
      </p:sp>
      <p:sp>
        <p:nvSpPr>
          <p:cNvPr id="1048834" name="装饰  2"/>
          <p:cNvSpPr>
            <a:spLocks noGrp="1"/>
          </p:cNvSpPr>
          <p:nvPr>
            <p:ph type="body" idx="16395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 </a:t>
            </a:r>
          </a:p>
        </p:txBody>
      </p:sp>
      <p:pic>
        <p:nvPicPr>
          <p:cNvPr id="2097166" name="图片占位符 19" descr="1"/>
          <p:cNvPicPr>
            <a:picLocks noGrp="1" noChangeAspect="1"/>
          </p:cNvPicPr>
          <p:nvPr>
            <p:ph type="pic" idx="16396"/>
            <p:custDataLst>
              <p:tags r:id="rId4"/>
            </p:custDataLst>
          </p:nvPr>
        </p:nvPicPr>
        <p:blipFill>
          <a:blip r:embed="rId17"/>
          <a:stretch>
            <a:fillRect/>
          </a:stretch>
        </p:blipFill>
        <p:spPr>
          <a:xfrm>
            <a:off x="3987800" y="1143000"/>
            <a:ext cx="914400" cy="914400"/>
          </a:xfrm>
          <a:prstGeom prst="rect">
            <a:avLst/>
          </a:prstGeom>
        </p:spPr>
      </p:pic>
      <p:sp>
        <p:nvSpPr>
          <p:cNvPr id="1048835" name="文本占位符 5"/>
          <p:cNvSpPr>
            <a:spLocks noGrp="1"/>
          </p:cNvSpPr>
          <p:nvPr>
            <p:ph type="body" idx="16387"/>
            <p:custDataLst>
              <p:tags r:id="rId5"/>
            </p:custDataLst>
          </p:nvPr>
        </p:nvSpPr>
        <p:spPr/>
        <p:txBody>
          <a:bodyPr/>
          <a:lstStyle/>
          <a:p>
            <a:r>
              <a:rPr lang="zh-CN" altLang="en-US" sz="1900" dirty="0">
                <a:latin typeface="MiSans Medium" panose="00000600000000000000" charset="-122"/>
                <a:ea typeface="MiSans Normal" panose="00000500000000000000" charset="-122"/>
              </a:rPr>
              <a:t>后端技术：Spring Boot与MyBatis-Plus</a:t>
            </a:r>
          </a:p>
        </p:txBody>
      </p:sp>
      <p:sp>
        <p:nvSpPr>
          <p:cNvPr id="1048836" name="文本占位符 6"/>
          <p:cNvSpPr>
            <a:spLocks noGrp="1"/>
          </p:cNvSpPr>
          <p:nvPr>
            <p:ph type="body" idx="16388"/>
            <p:custDataLst>
              <p:tags r:id="rId6"/>
            </p:custDataLst>
          </p:nvPr>
        </p:nvSpPr>
        <p:spPr/>
        <p:txBody>
          <a:bodyPr>
            <a:noAutofit/>
          </a:bodyPr>
          <a:lstStyle/>
          <a:p>
            <a:r>
              <a:rPr lang="zh-CN" altLang="en-US" sz="1400" dirty="0">
                <a:latin typeface="MiSans Medium" panose="00000600000000000000" charset="-122"/>
                <a:ea typeface="MiSans Normal" panose="00000500000000000000" charset="-122"/>
              </a:rPr>
              <a:t>选用Spring Boot实现快速开发与简化配置，结合MyBatis-Plus提供强大的CRUD操作和事务管理能力，提升后端业务逻辑处理效率。</a:t>
            </a:r>
          </a:p>
        </p:txBody>
      </p:sp>
      <p:pic>
        <p:nvPicPr>
          <p:cNvPr id="2097167" name="图片占位符 16" descr="2"/>
          <p:cNvPicPr>
            <a:picLocks noGrp="1" noChangeAspect="1"/>
          </p:cNvPicPr>
          <p:nvPr>
            <p:ph type="pic" idx="16397"/>
            <p:custDataLst>
              <p:tags r:id="rId7"/>
            </p:custDataLst>
          </p:nvPr>
        </p:nvPicPr>
        <p:blipFill>
          <a:blip r:embed="rId18"/>
          <a:stretch>
            <a:fillRect/>
          </a:stretch>
        </p:blipFill>
        <p:spPr>
          <a:xfrm>
            <a:off x="3987800" y="2362200"/>
            <a:ext cx="914400" cy="914400"/>
          </a:xfrm>
          <a:prstGeom prst="rect">
            <a:avLst/>
          </a:prstGeom>
        </p:spPr>
      </p:pic>
      <p:sp>
        <p:nvSpPr>
          <p:cNvPr id="1048837" name="文本占位符 8"/>
          <p:cNvSpPr>
            <a:spLocks noGrp="1"/>
          </p:cNvSpPr>
          <p:nvPr>
            <p:ph type="body" idx="16389"/>
            <p:custDataLst>
              <p:tags r:id="rId8"/>
            </p:custDataLst>
          </p:nvPr>
        </p:nvSpPr>
        <p:spPr/>
        <p:txBody>
          <a:bodyPr/>
          <a:lstStyle/>
          <a:p>
            <a:r>
              <a:rPr lang="zh-CN" altLang="en-US" sz="1900" dirty="0">
                <a:latin typeface="MiSans Medium" panose="00000600000000000000" charset="-122"/>
                <a:ea typeface="MiSans Normal" panose="00000500000000000000" charset="-122"/>
              </a:rPr>
              <a:t>数据库技术：MySQL</a:t>
            </a:r>
          </a:p>
        </p:txBody>
      </p:sp>
      <p:sp>
        <p:nvSpPr>
          <p:cNvPr id="1048838" name="文本占位符 9"/>
          <p:cNvSpPr>
            <a:spLocks noGrp="1"/>
          </p:cNvSpPr>
          <p:nvPr>
            <p:ph type="body" idx="16390"/>
            <p:custDataLst>
              <p:tags r:id="rId9"/>
            </p:custDataLst>
          </p:nvPr>
        </p:nvSpPr>
        <p:spPr/>
        <p:txBody>
          <a:bodyPr>
            <a:normAutofit/>
          </a:bodyPr>
          <a:lstStyle/>
          <a:p>
            <a:r>
              <a:rPr lang="zh-CN" altLang="en-US" sz="1400" dirty="0">
                <a:latin typeface="MiSans Medium" panose="00000600000000000000" charset="-122"/>
                <a:ea typeface="MiSans Normal" panose="00000500000000000000" charset="-122"/>
              </a:rPr>
              <a:t>采用稳定可靠的关系型数据库MySQL，负责业务数据的持久化存储，保障数据一致性与安全性。</a:t>
            </a:r>
          </a:p>
        </p:txBody>
      </p:sp>
      <p:pic>
        <p:nvPicPr>
          <p:cNvPr id="2097168" name="图片占位符 17" descr="3"/>
          <p:cNvPicPr>
            <a:picLocks noGrp="1" noChangeAspect="1"/>
          </p:cNvPicPr>
          <p:nvPr>
            <p:ph type="pic" idx="16398"/>
            <p:custDataLst>
              <p:tags r:id="rId10"/>
            </p:custDataLst>
          </p:nvPr>
        </p:nvPicPr>
        <p:blipFill>
          <a:blip r:embed="rId19"/>
          <a:stretch>
            <a:fillRect/>
          </a:stretch>
        </p:blipFill>
        <p:spPr>
          <a:xfrm>
            <a:off x="3987800" y="3581400"/>
            <a:ext cx="914400" cy="914400"/>
          </a:xfrm>
          <a:prstGeom prst="rect">
            <a:avLst/>
          </a:prstGeom>
        </p:spPr>
      </p:pic>
      <p:sp>
        <p:nvSpPr>
          <p:cNvPr id="1048839" name="文本占位符 11"/>
          <p:cNvSpPr>
            <a:spLocks noGrp="1"/>
          </p:cNvSpPr>
          <p:nvPr>
            <p:ph type="body" idx="16391"/>
            <p:custDataLst>
              <p:tags r:id="rId11"/>
            </p:custDataLst>
          </p:nvPr>
        </p:nvSpPr>
        <p:spPr/>
        <p:txBody>
          <a:bodyPr>
            <a:normAutofit fontScale="80833" lnSpcReduction="10000"/>
          </a:bodyPr>
          <a:lstStyle/>
          <a:p>
            <a:r>
              <a:rPr lang="zh-CN" altLang="en-US" dirty="0">
                <a:latin typeface="MiSans Medium" panose="00000600000000000000" charset="-122"/>
                <a:ea typeface="MiSans Normal" panose="00000500000000000000" charset="-122"/>
              </a:rPr>
              <a:t>前端技术：HTML、CSS、JavaScript与Thymeleaf</a:t>
            </a:r>
          </a:p>
        </p:txBody>
      </p:sp>
      <p:sp>
        <p:nvSpPr>
          <p:cNvPr id="1048840" name="文本占位符 12"/>
          <p:cNvSpPr>
            <a:spLocks noGrp="1"/>
          </p:cNvSpPr>
          <p:nvPr>
            <p:ph type="body" idx="16392"/>
            <p:custDataLst>
              <p:tags r:id="rId12"/>
            </p:custDataLst>
          </p:nvPr>
        </p:nvSpPr>
        <p:spPr/>
        <p:txBody>
          <a:bodyPr>
            <a:normAutofit/>
          </a:bodyPr>
          <a:lstStyle/>
          <a:p>
            <a:r>
              <a:rPr lang="zh-CN" altLang="en-US" sz="1400" dirty="0">
                <a:latin typeface="MiSans Medium" panose="00000600000000000000" charset="-122"/>
                <a:ea typeface="MiSans Normal" panose="00000500000000000000" charset="-122"/>
              </a:rPr>
              <a:t>通过HTML、CSS、JavaScript构建用户交互界面，结合Thymeleaf模板引擎实现数据动态渲染与展示，提升用户体验。</a:t>
            </a:r>
          </a:p>
        </p:txBody>
      </p:sp>
      <p:pic>
        <p:nvPicPr>
          <p:cNvPr id="2097169" name="图片占位符 18" descr="4"/>
          <p:cNvPicPr>
            <a:picLocks noGrp="1" noChangeAspect="1"/>
          </p:cNvPicPr>
          <p:nvPr>
            <p:ph type="pic" idx="16399"/>
            <p:custDataLst>
              <p:tags r:id="rId13"/>
            </p:custDataLst>
          </p:nvPr>
        </p:nvPicPr>
        <p:blipFill>
          <a:blip r:embed="rId20"/>
          <a:stretch>
            <a:fillRect/>
          </a:stretch>
        </p:blipFill>
        <p:spPr>
          <a:xfrm>
            <a:off x="3987800" y="4800600"/>
            <a:ext cx="914400" cy="914400"/>
          </a:xfrm>
          <a:prstGeom prst="rect">
            <a:avLst/>
          </a:prstGeom>
        </p:spPr>
      </p:pic>
      <p:sp>
        <p:nvSpPr>
          <p:cNvPr id="1048841" name="文本占位符 14"/>
          <p:cNvSpPr>
            <a:spLocks noGrp="1"/>
          </p:cNvSpPr>
          <p:nvPr>
            <p:ph type="body" idx="16393"/>
            <p:custDataLst>
              <p:tags r:id="rId14"/>
            </p:custDataLst>
          </p:nvPr>
        </p:nvSpPr>
        <p:spPr/>
        <p:txBody>
          <a:bodyPr/>
          <a:lstStyle/>
          <a:p>
            <a:r>
              <a:rPr lang="zh-CN" altLang="en-US" sz="1900" dirty="0">
                <a:latin typeface="MiSans Medium" panose="00000600000000000000" charset="-122"/>
                <a:ea typeface="MiSans Normal" panose="00000500000000000000" charset="-122"/>
              </a:rPr>
              <a:t>工具组件：PageHelper与Apache POI</a:t>
            </a:r>
          </a:p>
        </p:txBody>
      </p:sp>
      <p:sp>
        <p:nvSpPr>
          <p:cNvPr id="1048842" name="文本占位符 15"/>
          <p:cNvSpPr>
            <a:spLocks noGrp="1"/>
          </p:cNvSpPr>
          <p:nvPr>
            <p:ph type="body" idx="16394"/>
            <p:custDataLst>
              <p:tags r:id="rId15"/>
            </p:custDataLst>
          </p:nvPr>
        </p:nvSpPr>
        <p:spPr/>
        <p:txBody>
          <a:bodyPr>
            <a:normAutofit/>
          </a:bodyPr>
          <a:lstStyle/>
          <a:p>
            <a:r>
              <a:rPr lang="zh-CN" altLang="en-US" sz="1400" dirty="0">
                <a:latin typeface="MiSans Medium" panose="00000600000000000000" charset="-122"/>
                <a:ea typeface="MiSans Normal" panose="00000500000000000000" charset="-122"/>
              </a:rPr>
              <a:t>使用PageHelper高效处理分页查询，Apache POI支持数据批量导出为Excel文件，满足业务统计与审计需求。</a:t>
            </a:r>
          </a:p>
        </p:txBody>
      </p:sp>
    </p:spTree>
    <p:custDataLst>
      <p:tags r:id="rId1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63" name="标题 1"/>
          <p:cNvSpPr>
            <a:spLocks noGrp="1"/>
          </p:cNvSpPr>
          <p:nvPr>
            <p:ph type="ctrTitle" idx="16385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>
                <a:latin typeface="MiSans DemiBold" charset="0"/>
                <a:ea typeface="MiSans Medium" panose="00000600000000000000" charset="-122"/>
              </a:rPr>
              <a:t>系统架构设计</a:t>
            </a:r>
          </a:p>
        </p:txBody>
      </p:sp>
      <p:sp>
        <p:nvSpPr>
          <p:cNvPr id="1048864" name="装饰  1"/>
          <p:cNvSpPr>
            <a:spLocks noGrp="1"/>
          </p:cNvSpPr>
          <p:nvPr>
            <p:ph type="body" idx="16394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 </a:t>
            </a:r>
          </a:p>
        </p:txBody>
      </p:sp>
      <p:pic>
        <p:nvPicPr>
          <p:cNvPr id="2097170" name="图片占位符 3" descr="66ec9d14-c463-11f0-b796-5e752af1e730"/>
          <p:cNvPicPr>
            <a:picLocks noGrp="1" noChangeAspect="1"/>
          </p:cNvPicPr>
          <p:nvPr>
            <p:ph type="pic" idx="16395"/>
            <p:custDataLst>
              <p:tags r:id="rId4"/>
            </p:custDataLst>
          </p:nvPr>
        </p:nvPicPr>
        <p:blipFill>
          <a:blip r:embed="rId20"/>
          <a:srcRect t="9596" b="9596"/>
          <a:stretch>
            <a:fillRect/>
          </a:stretch>
        </p:blipFill>
        <p:spPr>
          <a:xfrm>
            <a:off x="609600" y="1524000"/>
            <a:ext cx="2514600" cy="2032000"/>
          </a:xfrm>
          <a:custGeom>
            <a:avLst/>
            <a:gdLst>
              <a:gd name="connisteX0" fmla="*/ 0 w 2514600"/>
              <a:gd name="connsiteY0" fmla="*/ 203200 h 2032000"/>
              <a:gd name="connisteX1" fmla="*/ 203200 w 2514600"/>
              <a:gd name="connsiteY1" fmla="*/ 0 h 2032000"/>
              <a:gd name="connisteX2" fmla="*/ 2311400 w 2514600"/>
              <a:gd name="connsiteY2" fmla="*/ 0 h 2032000"/>
              <a:gd name="connisteX3" fmla="*/ 2514600 w 2514600"/>
              <a:gd name="connsiteY3" fmla="*/ 203200 h 2032000"/>
              <a:gd name="connisteX4" fmla="*/ 2514600 w 2514600"/>
              <a:gd name="connsiteY4" fmla="*/ 2032000 h 2032000"/>
              <a:gd name="connisteX5" fmla="*/ 0 w 2514600"/>
              <a:gd name="connsiteY5" fmla="*/ 2032000 h 2032000"/>
              <a:gd name="connisteX6" fmla="*/ 0 w 2514600"/>
              <a:gd name="connsiteY6" fmla="*/ 203200 h 203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r" b="b"/>
            <a:pathLst>
              <a:path w="2514600" h="20320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2311400" y="0"/>
                </a:lnTo>
                <a:cubicBezTo>
                  <a:pt x="2423624" y="0"/>
                  <a:pt x="2514600" y="90976"/>
                  <a:pt x="2514600" y="203200"/>
                </a:cubicBezTo>
                <a:lnTo>
                  <a:pt x="2514600" y="2032000"/>
                </a:lnTo>
                <a:lnTo>
                  <a:pt x="0" y="2032000"/>
                </a:lnTo>
                <a:lnTo>
                  <a:pt x="0" y="203200"/>
                </a:lnTo>
                <a:close/>
              </a:path>
            </a:pathLst>
          </a:custGeom>
        </p:spPr>
      </p:pic>
      <p:sp>
        <p:nvSpPr>
          <p:cNvPr id="1048865" name="文本占位符 4"/>
          <p:cNvSpPr>
            <a:spLocks noGrp="1"/>
          </p:cNvSpPr>
          <p:nvPr>
            <p:ph type="body" idx="16386"/>
            <p:custDataLst>
              <p:tags r:id="rId5"/>
            </p:custDataLst>
          </p:nvPr>
        </p:nvSpPr>
        <p:spPr/>
        <p:txBody>
          <a:bodyPr/>
          <a:lstStyle/>
          <a:p>
            <a:r>
              <a:rPr lang="zh-CN" altLang="en-US" dirty="0">
                <a:latin typeface="MiSans Medium" panose="00000600000000000000" charset="-122"/>
                <a:ea typeface="MiSans Normal" panose="00000500000000000000" charset="-122"/>
              </a:rPr>
              <a:t>前端展示层</a:t>
            </a:r>
          </a:p>
        </p:txBody>
      </p:sp>
      <p:sp>
        <p:nvSpPr>
          <p:cNvPr id="1048866" name="文本占位符 5"/>
          <p:cNvSpPr>
            <a:spLocks noGrp="1"/>
          </p:cNvSpPr>
          <p:nvPr>
            <p:ph type="body" idx="16387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zh-CN" altLang="en-US" dirty="0">
                <a:latin typeface="MiSans Medium" panose="00000600000000000000" charset="-122"/>
                <a:ea typeface="MiSans Normal" panose="00000500000000000000" charset="-122"/>
              </a:rPr>
              <a:t>职责：负责用户交互界面的呈现，接收用户输入并展示处理结果，是用户与系统交互的直接窗口。</a:t>
            </a:r>
          </a:p>
        </p:txBody>
      </p:sp>
      <p:sp>
        <p:nvSpPr>
          <p:cNvPr id="1048867" name="装饰  5"/>
          <p:cNvSpPr>
            <a:spLocks noGrp="1"/>
          </p:cNvSpPr>
          <p:nvPr>
            <p:ph type="body" idx="16396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 </a:t>
            </a:r>
          </a:p>
        </p:txBody>
      </p:sp>
      <p:pic>
        <p:nvPicPr>
          <p:cNvPr id="2097171" name="图片占位符 7" descr="66ec9eee-c463-11f0-b796-5e752af1e730"/>
          <p:cNvPicPr>
            <a:picLocks noGrp="1" noChangeAspect="1"/>
          </p:cNvPicPr>
          <p:nvPr>
            <p:ph type="pic" idx="16397"/>
            <p:custDataLst>
              <p:tags r:id="rId8"/>
            </p:custDataLst>
          </p:nvPr>
        </p:nvPicPr>
        <p:blipFill>
          <a:blip r:embed="rId21"/>
          <a:srcRect l="500" r="500"/>
          <a:stretch>
            <a:fillRect/>
          </a:stretch>
        </p:blipFill>
        <p:spPr>
          <a:xfrm>
            <a:off x="3429000" y="4216400"/>
            <a:ext cx="2514600" cy="2032000"/>
          </a:xfrm>
          <a:custGeom>
            <a:avLst/>
            <a:gdLst>
              <a:gd name="connisteX0" fmla="*/ 0 w 2514600"/>
              <a:gd name="connsiteY0" fmla="*/ 0 h 2032000"/>
              <a:gd name="connisteX1" fmla="*/ 2514600 w 2514600"/>
              <a:gd name="connsiteY1" fmla="*/ 0 h 2032000"/>
              <a:gd name="connisteX2" fmla="*/ 2514600 w 2514600"/>
              <a:gd name="connsiteY2" fmla="*/ 1828800 h 2032000"/>
              <a:gd name="connisteX3" fmla="*/ 2311400 w 2514600"/>
              <a:gd name="connsiteY3" fmla="*/ 2032000 h 2032000"/>
              <a:gd name="connisteX4" fmla="*/ 203200 w 2514600"/>
              <a:gd name="connsiteY4" fmla="*/ 2032000 h 2032000"/>
              <a:gd name="connisteX5" fmla="*/ 0 w 2514600"/>
              <a:gd name="connsiteY5" fmla="*/ 1828800 h 2032000"/>
              <a:gd name="connisteX6" fmla="*/ 0 w 2514600"/>
              <a:gd name="connsiteY6" fmla="*/ 0 h 203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r" b="b"/>
            <a:pathLst>
              <a:path w="2514600" h="2032000">
                <a:moveTo>
                  <a:pt x="0" y="0"/>
                </a:moveTo>
                <a:lnTo>
                  <a:pt x="2514600" y="0"/>
                </a:lnTo>
                <a:lnTo>
                  <a:pt x="2514600" y="1828800"/>
                </a:lnTo>
                <a:cubicBezTo>
                  <a:pt x="2514600" y="1941024"/>
                  <a:pt x="2423624" y="2032000"/>
                  <a:pt x="2311400" y="2032000"/>
                </a:cubicBezTo>
                <a:lnTo>
                  <a:pt x="203200" y="2032000"/>
                </a:lnTo>
                <a:cubicBezTo>
                  <a:pt x="90976" y="2032000"/>
                  <a:pt x="0" y="1941024"/>
                  <a:pt x="0" y="1828800"/>
                </a:cubicBez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048868" name="文本占位符 8"/>
          <p:cNvSpPr>
            <a:spLocks noGrp="1"/>
          </p:cNvSpPr>
          <p:nvPr>
            <p:ph type="body" idx="16388"/>
            <p:custDataLst>
              <p:tags r:id="rId9"/>
            </p:custDataLst>
          </p:nvPr>
        </p:nvSpPr>
        <p:spPr/>
        <p:txBody>
          <a:bodyPr/>
          <a:lstStyle/>
          <a:p>
            <a:r>
              <a:rPr lang="zh-CN" altLang="en-US" dirty="0">
                <a:latin typeface="MiSans Medium" panose="00000600000000000000" charset="-122"/>
                <a:ea typeface="MiSans Normal" panose="00000500000000000000" charset="-122"/>
              </a:rPr>
              <a:t>后端服务层</a:t>
            </a:r>
          </a:p>
        </p:txBody>
      </p:sp>
      <p:sp>
        <p:nvSpPr>
          <p:cNvPr id="1048869" name="文本占位符 9"/>
          <p:cNvSpPr>
            <a:spLocks noGrp="1"/>
          </p:cNvSpPr>
          <p:nvPr>
            <p:ph type="body" idx="16389"/>
            <p:custDataLst>
              <p:tags r:id="rId10"/>
            </p:custDataLst>
          </p:nvPr>
        </p:nvSpPr>
        <p:spPr/>
        <p:txBody>
          <a:bodyPr/>
          <a:lstStyle/>
          <a:p>
            <a:r>
              <a:rPr lang="zh-CN" altLang="en-US" dirty="0">
                <a:latin typeface="MiSans Medium" panose="00000600000000000000" charset="-122"/>
                <a:ea typeface="MiSans Normal" panose="00000500000000000000" charset="-122"/>
              </a:rPr>
              <a:t>职责：作为系统核心大脑，处理所有核心业务逻辑，接收前端请求并调用数据持久层完成数据操作。</a:t>
            </a:r>
          </a:p>
        </p:txBody>
      </p:sp>
      <p:sp>
        <p:nvSpPr>
          <p:cNvPr id="1048870" name="装饰  9"/>
          <p:cNvSpPr>
            <a:spLocks noGrp="1"/>
          </p:cNvSpPr>
          <p:nvPr>
            <p:ph type="body" idx="16398"/>
            <p:custDataLst>
              <p:tags r:id="rId11"/>
            </p:custDataLst>
          </p:nvPr>
        </p:nvSpPr>
        <p:spPr/>
        <p:txBody>
          <a:bodyPr/>
          <a:lstStyle/>
          <a:p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 </a:t>
            </a:r>
          </a:p>
        </p:txBody>
      </p:sp>
      <p:pic>
        <p:nvPicPr>
          <p:cNvPr id="2097172" name="图片占位符 11" descr="66ec9aa2-c463-11f0-b796-5e752af1e730"/>
          <p:cNvPicPr>
            <a:picLocks noGrp="1" noChangeAspect="1"/>
          </p:cNvPicPr>
          <p:nvPr>
            <p:ph type="pic" idx="16399"/>
            <p:custDataLst>
              <p:tags r:id="rId12"/>
            </p:custDataLst>
          </p:nvPr>
        </p:nvPicPr>
        <p:blipFill>
          <a:blip r:embed="rId22"/>
          <a:srcRect t="4628" b="14564"/>
          <a:stretch>
            <a:fillRect/>
          </a:stretch>
        </p:blipFill>
        <p:spPr>
          <a:xfrm>
            <a:off x="6248400" y="1524000"/>
            <a:ext cx="2514600" cy="2032000"/>
          </a:xfrm>
          <a:custGeom>
            <a:avLst/>
            <a:gdLst>
              <a:gd name="connisteX0" fmla="*/ 0 w 2514600"/>
              <a:gd name="connsiteY0" fmla="*/ 203200 h 2032000"/>
              <a:gd name="connisteX1" fmla="*/ 203200 w 2514600"/>
              <a:gd name="connsiteY1" fmla="*/ 0 h 2032000"/>
              <a:gd name="connisteX2" fmla="*/ 2311400 w 2514600"/>
              <a:gd name="connsiteY2" fmla="*/ 0 h 2032000"/>
              <a:gd name="connisteX3" fmla="*/ 2514600 w 2514600"/>
              <a:gd name="connsiteY3" fmla="*/ 203200 h 2032000"/>
              <a:gd name="connisteX4" fmla="*/ 2514600 w 2514600"/>
              <a:gd name="connsiteY4" fmla="*/ 2032000 h 2032000"/>
              <a:gd name="connisteX5" fmla="*/ 0 w 2514600"/>
              <a:gd name="connsiteY5" fmla="*/ 2032000 h 2032000"/>
              <a:gd name="connisteX6" fmla="*/ 0 w 2514600"/>
              <a:gd name="connsiteY6" fmla="*/ 203200 h 203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r" b="b"/>
            <a:pathLst>
              <a:path w="2514600" h="20320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2311400" y="0"/>
                </a:lnTo>
                <a:cubicBezTo>
                  <a:pt x="2423624" y="0"/>
                  <a:pt x="2514600" y="90976"/>
                  <a:pt x="2514600" y="203200"/>
                </a:cubicBezTo>
                <a:lnTo>
                  <a:pt x="2514600" y="2032000"/>
                </a:lnTo>
                <a:lnTo>
                  <a:pt x="0" y="2032000"/>
                </a:lnTo>
                <a:lnTo>
                  <a:pt x="0" y="203200"/>
                </a:lnTo>
                <a:close/>
              </a:path>
            </a:pathLst>
          </a:custGeom>
        </p:spPr>
      </p:pic>
      <p:sp>
        <p:nvSpPr>
          <p:cNvPr id="1048871" name="文本占位符 12"/>
          <p:cNvSpPr>
            <a:spLocks noGrp="1"/>
          </p:cNvSpPr>
          <p:nvPr>
            <p:ph type="body" idx="16390"/>
            <p:custDataLst>
              <p:tags r:id="rId13"/>
            </p:custDataLst>
          </p:nvPr>
        </p:nvSpPr>
        <p:spPr/>
        <p:txBody>
          <a:bodyPr/>
          <a:lstStyle/>
          <a:p>
            <a:r>
              <a:rPr lang="zh-CN" altLang="en-US" dirty="0">
                <a:latin typeface="MiSans Medium" panose="00000600000000000000" charset="-122"/>
                <a:ea typeface="MiSans Normal" panose="00000500000000000000" charset="-122"/>
              </a:rPr>
              <a:t>数据持久层</a:t>
            </a:r>
          </a:p>
        </p:txBody>
      </p:sp>
      <p:sp>
        <p:nvSpPr>
          <p:cNvPr id="1048872" name="文本占位符 13"/>
          <p:cNvSpPr>
            <a:spLocks noGrp="1"/>
          </p:cNvSpPr>
          <p:nvPr>
            <p:ph type="body" idx="16391"/>
            <p:custDataLst>
              <p:tags r:id="rId14"/>
            </p:custDataLst>
          </p:nvPr>
        </p:nvSpPr>
        <p:spPr/>
        <p:txBody>
          <a:bodyPr/>
          <a:lstStyle/>
          <a:p>
            <a:r>
              <a:rPr lang="zh-CN" altLang="en-US" dirty="0">
                <a:latin typeface="MiSans Medium" panose="00000600000000000000" charset="-122"/>
                <a:ea typeface="MiSans Normal" panose="00000500000000000000" charset="-122"/>
              </a:rPr>
              <a:t>职责：与数据库进行交互，完成数据的持久化存储与读取，实现业务数据的可靠管理。</a:t>
            </a:r>
          </a:p>
        </p:txBody>
      </p:sp>
      <p:sp>
        <p:nvSpPr>
          <p:cNvPr id="1048873" name="装饰  3"/>
          <p:cNvSpPr>
            <a:spLocks noGrp="1"/>
          </p:cNvSpPr>
          <p:nvPr>
            <p:ph type="body" idx="16400"/>
            <p:custDataLst>
              <p:tags r:id="rId15"/>
            </p:custDataLst>
          </p:nvPr>
        </p:nvSpPr>
        <p:spPr/>
        <p:txBody>
          <a:bodyPr/>
          <a:lstStyle/>
          <a:p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 </a:t>
            </a:r>
          </a:p>
        </p:txBody>
      </p:sp>
      <p:pic>
        <p:nvPicPr>
          <p:cNvPr id="2097173" name="图片占位符 15" descr="66ec9b3c-c463-11f0-b796-5e752af1e730"/>
          <p:cNvPicPr>
            <a:picLocks noGrp="1" noChangeAspect="1"/>
          </p:cNvPicPr>
          <p:nvPr>
            <p:ph type="pic" idx="16401"/>
            <p:custDataLst>
              <p:tags r:id="rId16"/>
            </p:custDataLst>
          </p:nvPr>
        </p:nvPicPr>
        <p:blipFill>
          <a:blip r:embed="rId23"/>
          <a:srcRect t="9596" b="9596"/>
          <a:stretch>
            <a:fillRect/>
          </a:stretch>
        </p:blipFill>
        <p:spPr>
          <a:xfrm>
            <a:off x="9067800" y="4216400"/>
            <a:ext cx="2514600" cy="2032000"/>
          </a:xfrm>
          <a:custGeom>
            <a:avLst/>
            <a:gdLst>
              <a:gd name="connisteX0" fmla="*/ 0 w 2514600"/>
              <a:gd name="connsiteY0" fmla="*/ 0 h 2032000"/>
              <a:gd name="connisteX1" fmla="*/ 2514600 w 2514600"/>
              <a:gd name="connsiteY1" fmla="*/ 0 h 2032000"/>
              <a:gd name="connisteX2" fmla="*/ 2514600 w 2514600"/>
              <a:gd name="connsiteY2" fmla="*/ 1828800 h 2032000"/>
              <a:gd name="connisteX3" fmla="*/ 2311400 w 2514600"/>
              <a:gd name="connsiteY3" fmla="*/ 2032000 h 2032000"/>
              <a:gd name="connisteX4" fmla="*/ 203200 w 2514600"/>
              <a:gd name="connsiteY4" fmla="*/ 2032000 h 2032000"/>
              <a:gd name="connisteX5" fmla="*/ 0 w 2514600"/>
              <a:gd name="connsiteY5" fmla="*/ 1828800 h 2032000"/>
              <a:gd name="connisteX6" fmla="*/ 0 w 2514600"/>
              <a:gd name="connsiteY6" fmla="*/ 0 h 203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r" b="b"/>
            <a:pathLst>
              <a:path w="2514600" h="2032000">
                <a:moveTo>
                  <a:pt x="0" y="0"/>
                </a:moveTo>
                <a:lnTo>
                  <a:pt x="2514600" y="0"/>
                </a:lnTo>
                <a:lnTo>
                  <a:pt x="2514600" y="1828800"/>
                </a:lnTo>
                <a:cubicBezTo>
                  <a:pt x="2514600" y="1941024"/>
                  <a:pt x="2423624" y="2032000"/>
                  <a:pt x="2311400" y="2032000"/>
                </a:cubicBezTo>
                <a:lnTo>
                  <a:pt x="203200" y="2032000"/>
                </a:lnTo>
                <a:cubicBezTo>
                  <a:pt x="90976" y="2032000"/>
                  <a:pt x="0" y="1941024"/>
                  <a:pt x="0" y="1828800"/>
                </a:cubicBez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048874" name="文本占位符 16"/>
          <p:cNvSpPr>
            <a:spLocks noGrp="1"/>
          </p:cNvSpPr>
          <p:nvPr>
            <p:ph type="body" idx="16392"/>
            <p:custDataLst>
              <p:tags r:id="rId17"/>
            </p:custDataLst>
          </p:nvPr>
        </p:nvSpPr>
        <p:spPr/>
        <p:txBody>
          <a:bodyPr/>
          <a:lstStyle/>
          <a:p>
            <a:r>
              <a:rPr lang="zh-CN" altLang="en-US" dirty="0">
                <a:latin typeface="MiSans Medium" panose="00000600000000000000" charset="-122"/>
                <a:ea typeface="MiSans Normal" panose="00000500000000000000" charset="-122"/>
              </a:rPr>
              <a:t>架构优势</a:t>
            </a:r>
          </a:p>
        </p:txBody>
      </p:sp>
      <p:sp>
        <p:nvSpPr>
          <p:cNvPr id="1048875" name="文本占位符 17"/>
          <p:cNvSpPr>
            <a:spLocks noGrp="1"/>
          </p:cNvSpPr>
          <p:nvPr>
            <p:ph type="body" idx="16393"/>
            <p:custDataLst>
              <p:tags r:id="rId18"/>
            </p:custDataLst>
          </p:nvPr>
        </p:nvSpPr>
        <p:spPr/>
        <p:txBody>
          <a:bodyPr/>
          <a:lstStyle/>
          <a:p>
            <a:r>
              <a:rPr lang="zh-CN" altLang="en-US" dirty="0">
                <a:latin typeface="MiSans Medium" panose="00000600000000000000" charset="-122"/>
                <a:ea typeface="MiSans Normal" panose="00000500000000000000" charset="-122"/>
              </a:rPr>
              <a:t>采用三层架构设计，实现职责分离，降低模块间耦合度，便于系统维护与功能扩展。</a:t>
            </a:r>
          </a:p>
        </p:txBody>
      </p:sp>
    </p:spTree>
    <p:custDataLst>
      <p:tags r:id="rId1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00" name="标题 1"/>
          <p:cNvSpPr>
            <a:spLocks noGrp="1"/>
          </p:cNvSpPr>
          <p:nvPr>
            <p:ph type="ctrTitle" idx="16385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>
                <a:latin typeface="MiSans DemiBold" charset="0"/>
                <a:ea typeface="MiSans Medium" panose="00000600000000000000" charset="-122"/>
              </a:rPr>
              <a:t>核心模块划分</a:t>
            </a:r>
          </a:p>
        </p:txBody>
      </p:sp>
      <p:sp>
        <p:nvSpPr>
          <p:cNvPr id="1048901" name="装饰  1"/>
          <p:cNvSpPr>
            <a:spLocks noGrp="1"/>
          </p:cNvSpPr>
          <p:nvPr>
            <p:ph type="body" idx="16401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 </a:t>
            </a:r>
          </a:p>
        </p:txBody>
      </p:sp>
      <p:sp>
        <p:nvSpPr>
          <p:cNvPr id="1048902" name="文本占位符 3"/>
          <p:cNvSpPr>
            <a:spLocks noGrp="1"/>
          </p:cNvSpPr>
          <p:nvPr>
            <p:ph type="body" idx="16388"/>
            <p:custDataLst>
              <p:tags r:id="rId4"/>
            </p:custDataLst>
          </p:nvPr>
        </p:nvSpPr>
        <p:spPr/>
        <p:txBody>
          <a:bodyPr/>
          <a:lstStyle/>
          <a:p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01</a:t>
            </a:r>
          </a:p>
        </p:txBody>
      </p:sp>
      <p:sp>
        <p:nvSpPr>
          <p:cNvPr id="1048903" name="文本占位符 4"/>
          <p:cNvSpPr>
            <a:spLocks noGrp="1"/>
          </p:cNvSpPr>
          <p:nvPr>
            <p:ph type="body" idx="16386"/>
            <p:custDataLst>
              <p:tags r:id="rId5"/>
            </p:custDataLst>
          </p:nvPr>
        </p:nvSpPr>
        <p:spPr/>
        <p:txBody>
          <a:bodyPr/>
          <a:lstStyle/>
          <a:p>
            <a:r>
              <a:rPr lang="zh-CN" altLang="en-US" dirty="0">
                <a:latin typeface="MiSans Medium" panose="00000600000000000000" charset="-122"/>
                <a:ea typeface="MiSans Normal" panose="00000500000000000000" charset="-122"/>
              </a:rPr>
              <a:t>货物管理模块</a:t>
            </a:r>
          </a:p>
        </p:txBody>
      </p:sp>
      <p:sp>
        <p:nvSpPr>
          <p:cNvPr id="1048904" name="文本占位符 5"/>
          <p:cNvSpPr>
            <a:spLocks noGrp="1"/>
          </p:cNvSpPr>
          <p:nvPr>
            <p:ph type="body" idx="16387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zh-CN" altLang="en-US" dirty="0">
                <a:latin typeface="MiSans Medium" panose="00000600000000000000" charset="-122"/>
                <a:ea typeface="MiSans Normal" panose="00000500000000000000" charset="-122"/>
              </a:rPr>
              <a:t>系统核心引擎，负责货物入库、出库、报损、删除等全生命周期操作，处理库存增减与状态更新。</a:t>
            </a:r>
          </a:p>
        </p:txBody>
      </p:sp>
      <p:sp>
        <p:nvSpPr>
          <p:cNvPr id="1048905" name="装饰  5"/>
          <p:cNvSpPr>
            <a:spLocks noGrp="1"/>
          </p:cNvSpPr>
          <p:nvPr>
            <p:ph type="body" idx="16402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 </a:t>
            </a:r>
          </a:p>
        </p:txBody>
      </p:sp>
      <p:sp>
        <p:nvSpPr>
          <p:cNvPr id="1048906" name="文本占位符 7"/>
          <p:cNvSpPr>
            <a:spLocks noGrp="1"/>
          </p:cNvSpPr>
          <p:nvPr>
            <p:ph type="body" idx="16391"/>
            <p:custDataLst>
              <p:tags r:id="rId8"/>
            </p:custDataLst>
          </p:nvPr>
        </p:nvSpPr>
        <p:spPr/>
        <p:txBody>
          <a:bodyPr/>
          <a:lstStyle/>
          <a:p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02</a:t>
            </a:r>
          </a:p>
        </p:txBody>
      </p:sp>
      <p:sp>
        <p:nvSpPr>
          <p:cNvPr id="1048907" name="文本占位符 8"/>
          <p:cNvSpPr>
            <a:spLocks noGrp="1"/>
          </p:cNvSpPr>
          <p:nvPr>
            <p:ph type="body" idx="16389"/>
            <p:custDataLst>
              <p:tags r:id="rId9"/>
            </p:custDataLst>
          </p:nvPr>
        </p:nvSpPr>
        <p:spPr/>
        <p:txBody>
          <a:bodyPr/>
          <a:lstStyle/>
          <a:p>
            <a:r>
              <a:rPr lang="zh-CN" altLang="en-US" dirty="0">
                <a:latin typeface="MiSans Medium" panose="00000600000000000000" charset="-122"/>
                <a:ea typeface="MiSans Normal" panose="00000500000000000000" charset="-122"/>
              </a:rPr>
              <a:t>查询检索模块</a:t>
            </a:r>
          </a:p>
        </p:txBody>
      </p:sp>
      <p:sp>
        <p:nvSpPr>
          <p:cNvPr id="1048908" name="文本占位符 9"/>
          <p:cNvSpPr>
            <a:spLocks noGrp="1"/>
          </p:cNvSpPr>
          <p:nvPr>
            <p:ph type="body" idx="16390"/>
            <p:custDataLst>
              <p:tags r:id="rId10"/>
            </p:custDataLst>
          </p:nvPr>
        </p:nvSpPr>
        <p:spPr/>
        <p:txBody>
          <a:bodyPr/>
          <a:lstStyle/>
          <a:p>
            <a:r>
              <a:rPr lang="zh-CN" altLang="en-US" dirty="0">
                <a:latin typeface="MiSans Medium" panose="00000600000000000000" charset="-122"/>
                <a:ea typeface="MiSans Normal" panose="00000500000000000000" charset="-122"/>
              </a:rPr>
              <a:t>提供多条件灵活筛选与分页查询功能，支持按货物名称等关键信息快速检索，提升数据查询效率。</a:t>
            </a:r>
          </a:p>
        </p:txBody>
      </p:sp>
      <p:sp>
        <p:nvSpPr>
          <p:cNvPr id="1048909" name="装饰  9"/>
          <p:cNvSpPr>
            <a:spLocks noGrp="1"/>
          </p:cNvSpPr>
          <p:nvPr>
            <p:ph type="body" idx="16403"/>
            <p:custDataLst>
              <p:tags r:id="rId11"/>
            </p:custDataLst>
          </p:nvPr>
        </p:nvSpPr>
        <p:spPr/>
        <p:txBody>
          <a:bodyPr/>
          <a:lstStyle/>
          <a:p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 </a:t>
            </a:r>
          </a:p>
        </p:txBody>
      </p:sp>
      <p:sp>
        <p:nvSpPr>
          <p:cNvPr id="1048910" name="文本占位符 11"/>
          <p:cNvSpPr>
            <a:spLocks noGrp="1"/>
          </p:cNvSpPr>
          <p:nvPr>
            <p:ph type="body" idx="16394"/>
            <p:custDataLst>
              <p:tags r:id="rId12"/>
            </p:custDataLst>
          </p:nvPr>
        </p:nvSpPr>
        <p:spPr/>
        <p:txBody>
          <a:bodyPr/>
          <a:lstStyle/>
          <a:p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03</a:t>
            </a:r>
          </a:p>
        </p:txBody>
      </p:sp>
      <p:sp>
        <p:nvSpPr>
          <p:cNvPr id="1048911" name="文本占位符 12"/>
          <p:cNvSpPr>
            <a:spLocks noGrp="1"/>
          </p:cNvSpPr>
          <p:nvPr>
            <p:ph type="body" idx="16392"/>
            <p:custDataLst>
              <p:tags r:id="rId13"/>
            </p:custDataLst>
          </p:nvPr>
        </p:nvSpPr>
        <p:spPr/>
        <p:txBody>
          <a:bodyPr/>
          <a:lstStyle/>
          <a:p>
            <a:r>
              <a:rPr lang="zh-CN" altLang="en-US" dirty="0">
                <a:latin typeface="MiSans Medium" panose="00000600000000000000" charset="-122"/>
                <a:ea typeface="MiSans Normal" panose="00000500000000000000" charset="-122"/>
              </a:rPr>
              <a:t>操作记录模块</a:t>
            </a:r>
          </a:p>
        </p:txBody>
      </p:sp>
      <p:sp>
        <p:nvSpPr>
          <p:cNvPr id="1048912" name="文本占位符 13"/>
          <p:cNvSpPr>
            <a:spLocks noGrp="1"/>
          </p:cNvSpPr>
          <p:nvPr>
            <p:ph type="body" idx="16393"/>
            <p:custDataLst>
              <p:tags r:id="rId14"/>
            </p:custDataLst>
          </p:nvPr>
        </p:nvSpPr>
        <p:spPr/>
        <p:txBody>
          <a:bodyPr/>
          <a:lstStyle/>
          <a:p>
            <a:r>
              <a:rPr lang="zh-CN" altLang="en-US" dirty="0">
                <a:latin typeface="MiSans Medium" panose="00000600000000000000" charset="-122"/>
                <a:ea typeface="MiSans Normal" panose="00000500000000000000" charset="-122"/>
              </a:rPr>
              <a:t>系统“黑匣子”，自动记录每一次核心操作的用户、时间与内容，实现全流程数据可追溯。</a:t>
            </a:r>
          </a:p>
        </p:txBody>
      </p:sp>
      <p:sp>
        <p:nvSpPr>
          <p:cNvPr id="1048913" name="装饰  3"/>
          <p:cNvSpPr>
            <a:spLocks noGrp="1"/>
          </p:cNvSpPr>
          <p:nvPr>
            <p:ph type="body" idx="16404"/>
            <p:custDataLst>
              <p:tags r:id="rId15"/>
            </p:custDataLst>
          </p:nvPr>
        </p:nvSpPr>
        <p:spPr/>
        <p:txBody>
          <a:bodyPr/>
          <a:lstStyle/>
          <a:p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 </a:t>
            </a:r>
          </a:p>
        </p:txBody>
      </p:sp>
      <p:sp>
        <p:nvSpPr>
          <p:cNvPr id="1048914" name="文本占位符 15"/>
          <p:cNvSpPr>
            <a:spLocks noGrp="1"/>
          </p:cNvSpPr>
          <p:nvPr>
            <p:ph type="body" idx="16397"/>
            <p:custDataLst>
              <p:tags r:id="rId16"/>
            </p:custDataLst>
          </p:nvPr>
        </p:nvSpPr>
        <p:spPr/>
        <p:txBody>
          <a:bodyPr/>
          <a:lstStyle/>
          <a:p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04</a:t>
            </a:r>
          </a:p>
        </p:txBody>
      </p:sp>
      <p:sp>
        <p:nvSpPr>
          <p:cNvPr id="1048915" name="文本占位符 16"/>
          <p:cNvSpPr>
            <a:spLocks noGrp="1"/>
          </p:cNvSpPr>
          <p:nvPr>
            <p:ph type="body" idx="16395"/>
            <p:custDataLst>
              <p:tags r:id="rId17"/>
            </p:custDataLst>
          </p:nvPr>
        </p:nvSpPr>
        <p:spPr/>
        <p:txBody>
          <a:bodyPr/>
          <a:lstStyle/>
          <a:p>
            <a:r>
              <a:rPr lang="zh-CN" altLang="en-US" dirty="0">
                <a:latin typeface="MiSans Medium" panose="00000600000000000000" charset="-122"/>
                <a:ea typeface="MiSans Normal" panose="00000500000000000000" charset="-122"/>
              </a:rPr>
              <a:t>数据导出模块</a:t>
            </a:r>
          </a:p>
        </p:txBody>
      </p:sp>
      <p:sp>
        <p:nvSpPr>
          <p:cNvPr id="1048916" name="文本占位符 17"/>
          <p:cNvSpPr>
            <a:spLocks noGrp="1"/>
          </p:cNvSpPr>
          <p:nvPr>
            <p:ph type="body" idx="16396"/>
            <p:custDataLst>
              <p:tags r:id="rId18"/>
            </p:custDataLst>
          </p:nvPr>
        </p:nvSpPr>
        <p:spPr/>
        <p:txBody>
          <a:bodyPr/>
          <a:lstStyle/>
          <a:p>
            <a:r>
              <a:rPr lang="zh-CN" altLang="en-US" dirty="0">
                <a:latin typeface="MiSans Medium" panose="00000600000000000000" charset="-122"/>
                <a:ea typeface="MiSans Normal" panose="00000500000000000000" charset="-122"/>
              </a:rPr>
              <a:t>将操作记录等数据批量导出为Excel文件，满足业务统计、审计与台账留存需求。</a:t>
            </a:r>
          </a:p>
        </p:txBody>
      </p:sp>
      <p:sp>
        <p:nvSpPr>
          <p:cNvPr id="1048917" name="装饰  7"/>
          <p:cNvSpPr>
            <a:spLocks noGrp="1"/>
          </p:cNvSpPr>
          <p:nvPr>
            <p:ph type="body" idx="16405"/>
            <p:custDataLst>
              <p:tags r:id="rId19"/>
            </p:custDataLst>
          </p:nvPr>
        </p:nvSpPr>
        <p:spPr/>
        <p:txBody>
          <a:bodyPr/>
          <a:lstStyle/>
          <a:p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 </a:t>
            </a:r>
          </a:p>
        </p:txBody>
      </p:sp>
      <p:sp>
        <p:nvSpPr>
          <p:cNvPr id="1048918" name="文本占位符 19"/>
          <p:cNvSpPr>
            <a:spLocks noGrp="1"/>
          </p:cNvSpPr>
          <p:nvPr>
            <p:ph type="body" idx="16400"/>
            <p:custDataLst>
              <p:tags r:id="rId20"/>
            </p:custDataLst>
          </p:nvPr>
        </p:nvSpPr>
        <p:spPr/>
        <p:txBody>
          <a:bodyPr/>
          <a:lstStyle/>
          <a:p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05</a:t>
            </a:r>
          </a:p>
        </p:txBody>
      </p:sp>
      <p:sp>
        <p:nvSpPr>
          <p:cNvPr id="1048919" name="文本占位符 20"/>
          <p:cNvSpPr>
            <a:spLocks noGrp="1"/>
          </p:cNvSpPr>
          <p:nvPr>
            <p:ph type="body" idx="16398"/>
            <p:custDataLst>
              <p:tags r:id="rId21"/>
            </p:custDataLst>
          </p:nvPr>
        </p:nvSpPr>
        <p:spPr/>
        <p:txBody>
          <a:bodyPr/>
          <a:lstStyle/>
          <a:p>
            <a:r>
              <a:rPr lang="zh-CN" altLang="en-US" dirty="0">
                <a:latin typeface="MiSans Medium" panose="00000600000000000000" charset="-122"/>
                <a:ea typeface="MiSans Normal" panose="00000500000000000000" charset="-122"/>
              </a:rPr>
              <a:t>数据交互模块</a:t>
            </a:r>
          </a:p>
        </p:txBody>
      </p:sp>
      <p:sp>
        <p:nvSpPr>
          <p:cNvPr id="1048920" name="文本占位符 21"/>
          <p:cNvSpPr>
            <a:spLocks noGrp="1"/>
          </p:cNvSpPr>
          <p:nvPr>
            <p:ph type="body" idx="16399"/>
            <p:custDataLst>
              <p:tags r:id="rId22"/>
            </p:custDataLst>
          </p:nvPr>
        </p:nvSpPr>
        <p:spPr/>
        <p:txBody>
          <a:bodyPr/>
          <a:lstStyle/>
          <a:p>
            <a:r>
              <a:rPr lang="zh-CN" altLang="en-US" dirty="0">
                <a:latin typeface="MiSans Medium" panose="00000600000000000000" charset="-122"/>
                <a:ea typeface="MiSans Normal" panose="00000500000000000000" charset="-122"/>
              </a:rPr>
              <a:t>通用数据访问层，简化数据库操作，为各业务模块提供统一的数据交互接口。</a:t>
            </a:r>
          </a:p>
        </p:txBody>
      </p:sp>
    </p:spTree>
    <p:custDataLst>
      <p:tags r:id="rId1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34" name="标题 1"/>
          <p:cNvSpPr>
            <a:spLocks noGrp="1"/>
          </p:cNvSpPr>
          <p:nvPr>
            <p:ph type="ctrTitle" idx="16385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altLang="zh-CN_#Hans">
                <a:latin typeface="MiSans DemiBold" charset="0"/>
                <a:ea typeface="MiSans Medium" panose="00000600000000000000" charset="-122"/>
              </a:rPr>
              <a:t>E-R</a:t>
            </a:r>
            <a:r>
              <a:rPr lang="zh-CN_#Hans" altLang="en-US">
                <a:latin typeface="MiSans DemiBold" charset="0"/>
                <a:ea typeface="MiSans Medium" panose="00000600000000000000" charset="-122"/>
              </a:rPr>
              <a:t>图</a:t>
            </a:r>
            <a:endParaRPr lang="zh-CN" altLang="en-US">
              <a:latin typeface="MiSans DemiBold" charset="0"/>
              <a:ea typeface="MiSans Medium" panose="00000600000000000000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3" t="13497" b="11889"/>
          <a:stretch/>
        </p:blipFill>
        <p:spPr>
          <a:xfrm>
            <a:off x="3291840" y="533400"/>
            <a:ext cx="5320145" cy="5676207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961" name="标题 1"/>
          <p:cNvSpPr>
            <a:spLocks noGrp="1"/>
          </p:cNvSpPr>
          <p:nvPr>
            <p:ph type="ctrTitle" idx="16385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altLang="zh-CN_#Hans">
                <a:latin typeface="MiSans DemiBold" charset="0"/>
                <a:ea typeface="MiSans Medium" panose="00000600000000000000" charset="-122"/>
              </a:rPr>
              <a:t>E-R</a:t>
            </a:r>
            <a:r>
              <a:rPr lang="zh-CN_#Hans" altLang="en-US">
                <a:latin typeface="MiSans DemiBold" charset="0"/>
                <a:ea typeface="MiSans Medium" panose="00000600000000000000" charset="-122"/>
              </a:rPr>
              <a:t>图</a:t>
            </a:r>
            <a:endParaRPr lang="zh-CN" altLang="en-US">
              <a:latin typeface="MiSans DemiBold" charset="0"/>
              <a:ea typeface="MiSans Medium" panose="00000600000000000000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8" t="14060" r="-1358" b="13212"/>
          <a:stretch/>
        </p:blipFill>
        <p:spPr>
          <a:xfrm>
            <a:off x="2535382" y="440575"/>
            <a:ext cx="6076603" cy="568590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43" name="文本占位符 2"/>
          <p:cNvSpPr>
            <a:spLocks noGrp="1"/>
          </p:cNvSpPr>
          <p:nvPr>
            <p:ph type="body" idx="13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altLang="en-US">
                <a:latin typeface="MiSans Medium" panose="00000600000000000000" charset="-122"/>
                <a:ea typeface="MiSans Normal" panose="00000500000000000000" charset="-122"/>
              </a:rPr>
              <a:t>04</a:t>
            </a:r>
          </a:p>
        </p:txBody>
      </p:sp>
      <p:sp>
        <p:nvSpPr>
          <p:cNvPr id="1048944" name="标题 3"/>
          <p:cNvSpPr>
            <a:spLocks noGrp="1"/>
          </p:cNvSpPr>
          <p:nvPr>
            <p:ph type="ctrTitle" idx="14"/>
            <p:custDataLst>
              <p:tags r:id="rId3"/>
            </p:custDataLst>
          </p:nvPr>
        </p:nvSpPr>
        <p:spPr/>
        <p:txBody>
          <a:bodyPr>
            <a:normAutofit/>
          </a:bodyPr>
          <a:lstStyle/>
          <a:p>
            <a:r>
              <a:rPr lang="zh-CN" altLang="en-US">
                <a:latin typeface="MiSans DemiBold" charset="0"/>
                <a:ea typeface="MiSans Medium" panose="00000600000000000000" charset="-122"/>
              </a:rPr>
              <a:t>核心算法与详细设计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82" name="标题 1"/>
          <p:cNvSpPr>
            <a:spLocks noGrp="1"/>
          </p:cNvSpPr>
          <p:nvPr>
            <p:ph type="ctrTitle" idx="16385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>
                <a:latin typeface="MiSans DemiBold" charset="0"/>
                <a:ea typeface="MiSans Medium" panose="00000600000000000000" charset="-122"/>
              </a:rPr>
              <a:t>核心算法 - 数据导出</a:t>
            </a:r>
          </a:p>
        </p:txBody>
      </p:sp>
      <p:sp>
        <p:nvSpPr>
          <p:cNvPr id="1048983" name="文本占位符 2"/>
          <p:cNvSpPr>
            <a:spLocks noGrp="1"/>
          </p:cNvSpPr>
          <p:nvPr>
            <p:ph type="body" idx="16388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01</a:t>
            </a:r>
          </a:p>
        </p:txBody>
      </p:sp>
      <p:sp>
        <p:nvSpPr>
          <p:cNvPr id="1048984" name="文本占位符 3"/>
          <p:cNvSpPr>
            <a:spLocks noGrp="1"/>
          </p:cNvSpPr>
          <p:nvPr>
            <p:ph type="body" idx="16386"/>
            <p:custDataLst>
              <p:tags r:id="rId4"/>
            </p:custDataLst>
          </p:nvPr>
        </p:nvSpPr>
        <p:spPr/>
        <p:txBody>
          <a:bodyPr/>
          <a:lstStyle/>
          <a:p>
            <a:r>
              <a:rPr lang="zh-CN" altLang="en-US" dirty="0">
                <a:latin typeface="MiSans Medium" panose="00000600000000000000" charset="-122"/>
                <a:ea typeface="MiSans Normal" panose="00000500000000000000" charset="-122"/>
              </a:rPr>
              <a:t>数据准备</a:t>
            </a:r>
          </a:p>
        </p:txBody>
      </p:sp>
      <p:sp>
        <p:nvSpPr>
          <p:cNvPr id="1048985" name="文本占位符 4"/>
          <p:cNvSpPr>
            <a:spLocks noGrp="1"/>
          </p:cNvSpPr>
          <p:nvPr>
            <p:ph type="body" idx="16387"/>
            <p:custDataLst>
              <p:tags r:id="rId5"/>
            </p:custDataLst>
          </p:nvPr>
        </p:nvSpPr>
        <p:spPr/>
        <p:txBody>
          <a:bodyPr/>
          <a:lstStyle/>
          <a:p>
            <a:r>
              <a:rPr lang="zh-CN" altLang="en-US" dirty="0">
                <a:latin typeface="MiSans Medium" panose="00000600000000000000" charset="-122"/>
                <a:ea typeface="MiSans Normal" panose="00000500000000000000" charset="-122"/>
              </a:rPr>
              <a:t>根据用户筛选条件查询操作记录数据，封装为List&amp;lt;Goods&amp;gt;集合，确保导出数据的准确性和完整性。</a:t>
            </a:r>
          </a:p>
        </p:txBody>
      </p:sp>
      <p:sp>
        <p:nvSpPr>
          <p:cNvPr id="1048986" name="文本占位符 5"/>
          <p:cNvSpPr>
            <a:spLocks noGrp="1"/>
          </p:cNvSpPr>
          <p:nvPr>
            <p:ph type="body" idx="16391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02</a:t>
            </a:r>
          </a:p>
        </p:txBody>
      </p:sp>
      <p:sp>
        <p:nvSpPr>
          <p:cNvPr id="1048987" name="文本占位符 6"/>
          <p:cNvSpPr>
            <a:spLocks noGrp="1"/>
          </p:cNvSpPr>
          <p:nvPr>
            <p:ph type="body" idx="16389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zh-CN" altLang="en-US" dirty="0">
                <a:latin typeface="MiSans Medium" panose="00000600000000000000" charset="-122"/>
                <a:ea typeface="MiSans Normal" panose="00000500000000000000" charset="-122"/>
              </a:rPr>
              <a:t>文档创建</a:t>
            </a:r>
          </a:p>
        </p:txBody>
      </p:sp>
      <p:sp>
        <p:nvSpPr>
          <p:cNvPr id="1048988" name="文本占位符 7"/>
          <p:cNvSpPr>
            <a:spLocks noGrp="1"/>
          </p:cNvSpPr>
          <p:nvPr>
            <p:ph type="body" idx="16390"/>
            <p:custDataLst>
              <p:tags r:id="rId8"/>
            </p:custDataLst>
          </p:nvPr>
        </p:nvSpPr>
        <p:spPr/>
        <p:txBody>
          <a:bodyPr/>
          <a:lstStyle/>
          <a:p>
            <a:r>
              <a:rPr lang="zh-CN" altLang="en-US" dirty="0">
                <a:latin typeface="MiSans Medium" panose="00000600000000000000" charset="-122"/>
                <a:ea typeface="MiSans Normal" panose="00000500000000000000" charset="-122"/>
              </a:rPr>
              <a:t>使用Apache POI组件在内存中创建Workbook（工作簿）和Sheet（工作表），设置表头样式（如加粗、居中）以提升可读性。</a:t>
            </a:r>
          </a:p>
        </p:txBody>
      </p:sp>
      <p:sp>
        <p:nvSpPr>
          <p:cNvPr id="1048989" name="文本占位符 8"/>
          <p:cNvSpPr>
            <a:spLocks noGrp="1"/>
          </p:cNvSpPr>
          <p:nvPr>
            <p:ph type="body" idx="16394"/>
            <p:custDataLst>
              <p:tags r:id="rId9"/>
            </p:custDataLst>
          </p:nvPr>
        </p:nvSpPr>
        <p:spPr/>
        <p:txBody>
          <a:bodyPr/>
          <a:lstStyle/>
          <a:p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03</a:t>
            </a:r>
          </a:p>
        </p:txBody>
      </p:sp>
      <p:sp>
        <p:nvSpPr>
          <p:cNvPr id="1048990" name="文本占位符 9"/>
          <p:cNvSpPr>
            <a:spLocks noGrp="1"/>
          </p:cNvSpPr>
          <p:nvPr>
            <p:ph type="body" idx="16392"/>
            <p:custDataLst>
              <p:tags r:id="rId10"/>
            </p:custDataLst>
          </p:nvPr>
        </p:nvSpPr>
        <p:spPr/>
        <p:txBody>
          <a:bodyPr/>
          <a:lstStyle/>
          <a:p>
            <a:r>
              <a:rPr lang="zh-CN" altLang="en-US" dirty="0">
                <a:latin typeface="MiSans Medium" panose="00000600000000000000" charset="-122"/>
                <a:ea typeface="MiSans Normal" panose="00000500000000000000" charset="-122"/>
              </a:rPr>
              <a:t>数据写入</a:t>
            </a:r>
          </a:p>
        </p:txBody>
      </p:sp>
      <p:sp>
        <p:nvSpPr>
          <p:cNvPr id="1048991" name="文本占位符 10"/>
          <p:cNvSpPr>
            <a:spLocks noGrp="1"/>
          </p:cNvSpPr>
          <p:nvPr>
            <p:ph type="body" idx="16393"/>
            <p:custDataLst>
              <p:tags r:id="rId11"/>
            </p:custDataLst>
          </p:nvPr>
        </p:nvSpPr>
        <p:spPr/>
        <p:txBody>
          <a:bodyPr/>
          <a:lstStyle/>
          <a:p>
            <a:r>
              <a:rPr lang="zh-CN" altLang="en-US" dirty="0">
                <a:latin typeface="MiSans Medium" panose="00000600000000000000" charset="-122"/>
                <a:ea typeface="MiSans Normal" panose="00000500000000000000" charset="-122"/>
              </a:rPr>
              <a:t>遍历List集合，将每条记录的字段值（操作人、时间、货物名称、数量等）逐行写入Excel单元格，支持日期、数字等数据类型的格式化。</a:t>
            </a:r>
          </a:p>
        </p:txBody>
      </p:sp>
      <p:sp>
        <p:nvSpPr>
          <p:cNvPr id="1048992" name="文本占位符 11"/>
          <p:cNvSpPr>
            <a:spLocks noGrp="1"/>
          </p:cNvSpPr>
          <p:nvPr>
            <p:ph type="body" idx="16397"/>
            <p:custDataLst>
              <p:tags r:id="rId12"/>
            </p:custDataLst>
          </p:nvPr>
        </p:nvSpPr>
        <p:spPr/>
        <p:txBody>
          <a:bodyPr/>
          <a:lstStyle/>
          <a:p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04</a:t>
            </a:r>
          </a:p>
        </p:txBody>
      </p:sp>
      <p:sp>
        <p:nvSpPr>
          <p:cNvPr id="1048993" name="文本占位符 12"/>
          <p:cNvSpPr>
            <a:spLocks noGrp="1"/>
          </p:cNvSpPr>
          <p:nvPr>
            <p:ph type="body" idx="16395"/>
            <p:custDataLst>
              <p:tags r:id="rId13"/>
            </p:custDataLst>
          </p:nvPr>
        </p:nvSpPr>
        <p:spPr/>
        <p:txBody>
          <a:bodyPr/>
          <a:lstStyle/>
          <a:p>
            <a:r>
              <a:rPr lang="zh-CN" altLang="en-US" dirty="0">
                <a:latin typeface="MiSans Medium" panose="00000600000000000000" charset="-122"/>
                <a:ea typeface="MiSans Normal" panose="00000500000000000000" charset="-122"/>
              </a:rPr>
              <a:t>文件输出</a:t>
            </a:r>
          </a:p>
        </p:txBody>
      </p:sp>
      <p:sp>
        <p:nvSpPr>
          <p:cNvPr id="1048994" name="文本占位符 13"/>
          <p:cNvSpPr>
            <a:spLocks noGrp="1"/>
          </p:cNvSpPr>
          <p:nvPr>
            <p:ph type="body" idx="16396"/>
            <p:custDataLst>
              <p:tags r:id="rId14"/>
            </p:custDataLst>
          </p:nvPr>
        </p:nvSpPr>
        <p:spPr/>
        <p:txBody>
          <a:bodyPr/>
          <a:lstStyle/>
          <a:p>
            <a:r>
              <a:rPr lang="zh-CN" altLang="en-US" dirty="0">
                <a:latin typeface="MiSans Medium" panose="00000600000000000000" charset="-122"/>
                <a:ea typeface="MiSans Normal" panose="00000500000000000000" charset="-122"/>
              </a:rPr>
              <a:t>将Workbook转换为字节流，通过HTTP响应设置文件名和MIME类型，返回给前端实现文件下载，满足业务统计与审计需求。</a:t>
            </a:r>
          </a:p>
        </p:txBody>
      </p:sp>
    </p:spTree>
    <p:custDataLst>
      <p:tags r:id="rId1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19" name="标题 1"/>
          <p:cNvSpPr>
            <a:spLocks noGrp="1"/>
          </p:cNvSpPr>
          <p:nvPr>
            <p:ph type="ctrTitle" idx="16385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>
                <a:latin typeface="MiSans DemiBold" charset="0"/>
                <a:ea typeface="MiSans Medium" panose="00000600000000000000" charset="-122"/>
              </a:rPr>
              <a:t>详细设计 - 货物入库模块</a:t>
            </a:r>
          </a:p>
        </p:txBody>
      </p:sp>
      <p:sp>
        <p:nvSpPr>
          <p:cNvPr id="1049020" name="装饰  1"/>
          <p:cNvSpPr>
            <a:spLocks noGrp="1"/>
          </p:cNvSpPr>
          <p:nvPr>
            <p:ph type="body" idx="16396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 </a:t>
            </a:r>
          </a:p>
        </p:txBody>
      </p:sp>
      <p:pic>
        <p:nvPicPr>
          <p:cNvPr id="2097175" name="图片占位符 3" descr="66ec9d35-c463-11f0-9b43-ca0f10fecab4"/>
          <p:cNvPicPr>
            <a:picLocks noGrp="1" noChangeAspect="1"/>
          </p:cNvPicPr>
          <p:nvPr>
            <p:ph type="pic" idx="16397"/>
            <p:custDataLst>
              <p:tags r:id="rId4"/>
            </p:custDataLst>
          </p:nvPr>
        </p:nvPicPr>
        <p:blipFill>
          <a:blip r:embed="rId24"/>
          <a:srcRect l="12585" r="12585"/>
          <a:stretch>
            <a:fillRect/>
          </a:stretch>
        </p:blipFill>
        <p:spPr>
          <a:xfrm>
            <a:off x="812800" y="1727200"/>
            <a:ext cx="1544320" cy="1828800"/>
          </a:xfrm>
          <a:prstGeom prst="rect">
            <a:avLst/>
          </a:prstGeom>
        </p:spPr>
      </p:pic>
      <p:sp>
        <p:nvSpPr>
          <p:cNvPr id="1049021" name="文本占位符 4"/>
          <p:cNvSpPr>
            <a:spLocks noGrp="1"/>
          </p:cNvSpPr>
          <p:nvPr>
            <p:ph type="body" idx="16386"/>
            <p:custDataLst>
              <p:tags r:id="rId5"/>
            </p:custDataLst>
          </p:nvPr>
        </p:nvSpPr>
        <p:spPr/>
        <p:txBody>
          <a:bodyPr/>
          <a:lstStyle/>
          <a:p>
            <a:r>
              <a:rPr lang="zh-CN" altLang="en-US" sz="1700" dirty="0">
                <a:latin typeface="MiSans Medium" panose="00000600000000000000" charset="-122"/>
                <a:ea typeface="MiSans Normal" panose="00000500000000000000" charset="-122"/>
              </a:rPr>
              <a:t>输入信息</a:t>
            </a:r>
          </a:p>
        </p:txBody>
      </p:sp>
      <p:sp>
        <p:nvSpPr>
          <p:cNvPr id="1049022" name="文本占位符 5"/>
          <p:cNvSpPr>
            <a:spLocks noGrp="1"/>
          </p:cNvSpPr>
          <p:nvPr>
            <p:ph type="body" idx="16387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zh-CN" altLang="en-US" sz="1400" dirty="0">
                <a:latin typeface="MiSans Medium" panose="00000600000000000000" charset="-122"/>
                <a:ea typeface="MiSans Normal" panose="00000500000000000000" charset="-122"/>
              </a:rPr>
              <a:t>接收用户输入的货物名称、入库数量、备注等信息，其中货物名称为必填项，数量需为正整数。</a:t>
            </a:r>
          </a:p>
        </p:txBody>
      </p:sp>
      <p:sp>
        <p:nvSpPr>
          <p:cNvPr id="1049023" name="装饰  5"/>
          <p:cNvSpPr>
            <a:spLocks noGrp="1"/>
          </p:cNvSpPr>
          <p:nvPr>
            <p:ph type="body" idx="16398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zh-CN" altLang="en-US" dirty="0">
                <a:latin typeface="MiSans Medium" panose="00000600000000000000" charset="-122"/>
                <a:ea typeface="MiSans Normal" panose="00000500000000000000" charset="-122"/>
              </a:rPr>
              <a:t> </a:t>
            </a:r>
          </a:p>
        </p:txBody>
      </p:sp>
      <p:pic>
        <p:nvPicPr>
          <p:cNvPr id="2097176" name="图片占位符 7" descr="66ec9fef-c463-11f0-9b43-ca0f10fecab4"/>
          <p:cNvPicPr>
            <a:picLocks noGrp="1" noChangeAspect="1"/>
          </p:cNvPicPr>
          <p:nvPr>
            <p:ph type="pic" idx="16399"/>
            <p:custDataLst>
              <p:tags r:id="rId8"/>
            </p:custDataLst>
          </p:nvPr>
        </p:nvPicPr>
        <p:blipFill>
          <a:blip r:embed="rId25"/>
          <a:srcRect l="19075" r="12717" b="2961"/>
          <a:stretch>
            <a:fillRect/>
          </a:stretch>
        </p:blipFill>
        <p:spPr>
          <a:xfrm>
            <a:off x="3068320" y="1727200"/>
            <a:ext cx="1544320" cy="1828800"/>
          </a:xfrm>
          <a:prstGeom prst="rect">
            <a:avLst/>
          </a:prstGeom>
        </p:spPr>
      </p:pic>
      <p:sp>
        <p:nvSpPr>
          <p:cNvPr id="1049024" name="文本占位符 8"/>
          <p:cNvSpPr>
            <a:spLocks noGrp="1"/>
          </p:cNvSpPr>
          <p:nvPr>
            <p:ph type="body" idx="16388"/>
            <p:custDataLst>
              <p:tags r:id="rId9"/>
            </p:custDataLst>
          </p:nvPr>
        </p:nvSpPr>
        <p:spPr/>
        <p:txBody>
          <a:bodyPr>
            <a:normAutofit fontScale="70000" lnSpcReduction="20000"/>
          </a:bodyPr>
          <a:lstStyle/>
          <a:p>
            <a:r>
              <a:rPr lang="zh-CN" altLang="en-US" dirty="0">
                <a:latin typeface="MiSans Medium" panose="00000600000000000000" charset="-122"/>
                <a:ea typeface="MiSans Normal" panose="00000500000000000000" charset="-122"/>
              </a:rPr>
              <a:t>数据合法性校验</a:t>
            </a:r>
          </a:p>
        </p:txBody>
      </p:sp>
      <p:sp>
        <p:nvSpPr>
          <p:cNvPr id="1049025" name="文本占位符 9"/>
          <p:cNvSpPr>
            <a:spLocks noGrp="1"/>
          </p:cNvSpPr>
          <p:nvPr>
            <p:ph type="body" idx="16389"/>
            <p:custDataLst>
              <p:tags r:id="rId10"/>
            </p:custDataLst>
          </p:nvPr>
        </p:nvSpPr>
        <p:spPr/>
        <p:txBody>
          <a:bodyPr>
            <a:normAutofit fontScale="96250"/>
          </a:bodyPr>
          <a:lstStyle/>
          <a:p>
            <a:r>
              <a:rPr lang="zh-CN" altLang="en-US" sz="1400" dirty="0">
                <a:latin typeface="MiSans Medium" panose="00000600000000000000" charset="-122"/>
                <a:ea typeface="MiSans Normal" panose="00000500000000000000" charset="-122"/>
              </a:rPr>
              <a:t>校验货物名称非空、数量为正数，若校验失败则返回错误提示（如“入库数量必须大于0”），终止流程。</a:t>
            </a:r>
          </a:p>
        </p:txBody>
      </p:sp>
      <p:sp>
        <p:nvSpPr>
          <p:cNvPr id="1049026" name="装饰  9"/>
          <p:cNvSpPr>
            <a:spLocks noGrp="1"/>
          </p:cNvSpPr>
          <p:nvPr>
            <p:ph type="body" idx="16400"/>
            <p:custDataLst>
              <p:tags r:id="rId11"/>
            </p:custDataLst>
          </p:nvPr>
        </p:nvSpPr>
        <p:spPr/>
        <p:txBody>
          <a:bodyPr/>
          <a:lstStyle/>
          <a:p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 </a:t>
            </a:r>
          </a:p>
        </p:txBody>
      </p:sp>
      <p:pic>
        <p:nvPicPr>
          <p:cNvPr id="2097177" name="图片占位符 11" descr="66eca30e-c463-11f0-9b43-ca0f10fecab4"/>
          <p:cNvPicPr>
            <a:picLocks noGrp="1" noChangeAspect="1"/>
          </p:cNvPicPr>
          <p:nvPr>
            <p:ph type="pic" idx="16401"/>
            <p:custDataLst>
              <p:tags r:id="rId12"/>
            </p:custDataLst>
          </p:nvPr>
        </p:nvPicPr>
        <p:blipFill>
          <a:blip r:embed="rId26"/>
          <a:srcRect l="7778" r="7778"/>
          <a:stretch>
            <a:fillRect/>
          </a:stretch>
        </p:blipFill>
        <p:spPr>
          <a:xfrm>
            <a:off x="5323840" y="1727200"/>
            <a:ext cx="1544320" cy="1828800"/>
          </a:xfrm>
          <a:prstGeom prst="rect">
            <a:avLst/>
          </a:prstGeom>
        </p:spPr>
      </p:pic>
      <p:sp>
        <p:nvSpPr>
          <p:cNvPr id="1049027" name="文本占位符 12"/>
          <p:cNvSpPr>
            <a:spLocks noGrp="1"/>
          </p:cNvSpPr>
          <p:nvPr>
            <p:ph type="body" idx="16390"/>
            <p:custDataLst>
              <p:tags r:id="rId13"/>
            </p:custDataLst>
          </p:nvPr>
        </p:nvSpPr>
        <p:spPr/>
        <p:txBody>
          <a:bodyPr>
            <a:normAutofit fontScale="70000" lnSpcReduction="20000"/>
          </a:bodyPr>
          <a:lstStyle/>
          <a:p>
            <a:r>
              <a:rPr lang="zh-CN" altLang="en-US" dirty="0">
                <a:latin typeface="MiSans Medium" panose="00000600000000000000" charset="-122"/>
                <a:ea typeface="MiSans Normal" panose="00000500000000000000" charset="-122"/>
              </a:rPr>
              <a:t>库存查询与计算</a:t>
            </a:r>
          </a:p>
        </p:txBody>
      </p:sp>
      <p:sp>
        <p:nvSpPr>
          <p:cNvPr id="1049028" name="文本占位符 13"/>
          <p:cNvSpPr>
            <a:spLocks noGrp="1"/>
          </p:cNvSpPr>
          <p:nvPr>
            <p:ph type="body" idx="16391"/>
            <p:custDataLst>
              <p:tags r:id="rId14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latin typeface="MiSans Medium" panose="00000600000000000000" charset="-122"/>
                <a:ea typeface="MiSans Normal" panose="00000500000000000000" charset="-122"/>
              </a:rPr>
              <a:t>查询该货物最新库存记录，若为首次入库则初始库存为0，新库存 = 原库存 + 入库数量，确保库存数据准确更新。</a:t>
            </a:r>
          </a:p>
        </p:txBody>
      </p:sp>
      <p:sp>
        <p:nvSpPr>
          <p:cNvPr id="1049029" name="装饰  3"/>
          <p:cNvSpPr>
            <a:spLocks noGrp="1"/>
          </p:cNvSpPr>
          <p:nvPr>
            <p:ph type="body" idx="16402"/>
            <p:custDataLst>
              <p:tags r:id="rId15"/>
            </p:custDataLst>
          </p:nvPr>
        </p:nvSpPr>
        <p:spPr/>
        <p:txBody>
          <a:bodyPr/>
          <a:lstStyle/>
          <a:p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 </a:t>
            </a:r>
          </a:p>
        </p:txBody>
      </p:sp>
      <p:pic>
        <p:nvPicPr>
          <p:cNvPr id="2097178" name="图片占位符 15" descr="66ec9e18-c463-11f0-9b43-ca0f10fecab4"/>
          <p:cNvPicPr>
            <a:picLocks noGrp="1" noChangeAspect="1"/>
          </p:cNvPicPr>
          <p:nvPr>
            <p:ph type="pic" idx="16403"/>
            <p:custDataLst>
              <p:tags r:id="rId16"/>
            </p:custDataLst>
          </p:nvPr>
        </p:nvPicPr>
        <p:blipFill>
          <a:blip r:embed="rId27"/>
          <a:srcRect l="10764" t="8306" r="11806"/>
          <a:stretch>
            <a:fillRect/>
          </a:stretch>
        </p:blipFill>
        <p:spPr>
          <a:xfrm>
            <a:off x="7579360" y="1727200"/>
            <a:ext cx="1544320" cy="1828800"/>
          </a:xfrm>
          <a:prstGeom prst="rect">
            <a:avLst/>
          </a:prstGeom>
        </p:spPr>
      </p:pic>
      <p:sp>
        <p:nvSpPr>
          <p:cNvPr id="1049030" name="文本占位符 16"/>
          <p:cNvSpPr>
            <a:spLocks noGrp="1"/>
          </p:cNvSpPr>
          <p:nvPr>
            <p:ph type="body" idx="16392"/>
            <p:custDataLst>
              <p:tags r:id="rId17"/>
            </p:custDataLst>
          </p:nvPr>
        </p:nvSpPr>
        <p:spPr/>
        <p:txBody>
          <a:bodyPr>
            <a:normAutofit fontScale="70000" lnSpcReduction="20000"/>
          </a:bodyPr>
          <a:lstStyle/>
          <a:p>
            <a:r>
              <a:rPr lang="zh-CN" altLang="en-US" dirty="0">
                <a:latin typeface="MiSans Medium" panose="00000600000000000000" charset="-122"/>
                <a:ea typeface="MiSans Normal" panose="00000500000000000000" charset="-122"/>
              </a:rPr>
              <a:t>信息插入数据库</a:t>
            </a:r>
          </a:p>
        </p:txBody>
      </p:sp>
      <p:sp>
        <p:nvSpPr>
          <p:cNvPr id="1049031" name="文本占位符 17"/>
          <p:cNvSpPr>
            <a:spLocks noGrp="1"/>
          </p:cNvSpPr>
          <p:nvPr>
            <p:ph type="body" idx="16393"/>
            <p:custDataLst>
              <p:tags r:id="rId18"/>
            </p:custDataLst>
          </p:nvPr>
        </p:nvSpPr>
        <p:spPr/>
        <p:txBody>
          <a:bodyPr>
            <a:normAutofit/>
          </a:bodyPr>
          <a:lstStyle/>
          <a:p>
            <a:r>
              <a:rPr lang="zh-CN" altLang="en-US" sz="1400" dirty="0">
                <a:latin typeface="MiSans Medium" panose="00000600000000000000" charset="-122"/>
                <a:ea typeface="MiSans Normal" panose="00000500000000000000" charset="-122"/>
              </a:rPr>
              <a:t>将新货物信息（含新库存值、操作类型“in”、当前时间、操作人）插入数据库，完成入库操作。</a:t>
            </a:r>
          </a:p>
        </p:txBody>
      </p:sp>
      <p:sp>
        <p:nvSpPr>
          <p:cNvPr id="1049032" name="装饰  7"/>
          <p:cNvSpPr>
            <a:spLocks noGrp="1"/>
          </p:cNvSpPr>
          <p:nvPr>
            <p:ph type="body" idx="16404"/>
            <p:custDataLst>
              <p:tags r:id="rId19"/>
            </p:custDataLst>
          </p:nvPr>
        </p:nvSpPr>
        <p:spPr/>
        <p:txBody>
          <a:bodyPr/>
          <a:lstStyle/>
          <a:p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 </a:t>
            </a:r>
          </a:p>
        </p:txBody>
      </p:sp>
      <p:pic>
        <p:nvPicPr>
          <p:cNvPr id="2097179" name="图片占位符 19" descr="66eca071-c463-11f0-9b43-ca0f10fecab4"/>
          <p:cNvPicPr>
            <a:picLocks noGrp="1" noChangeAspect="1"/>
          </p:cNvPicPr>
          <p:nvPr>
            <p:ph type="pic" idx="16405"/>
            <p:custDataLst>
              <p:tags r:id="rId20"/>
            </p:custDataLst>
          </p:nvPr>
        </p:nvPicPr>
        <p:blipFill>
          <a:blip r:embed="rId28"/>
          <a:srcRect l="7924" r="7924"/>
          <a:stretch>
            <a:fillRect/>
          </a:stretch>
        </p:blipFill>
        <p:spPr>
          <a:xfrm>
            <a:off x="9834880" y="1727200"/>
            <a:ext cx="1544320" cy="1828800"/>
          </a:xfrm>
          <a:prstGeom prst="rect">
            <a:avLst/>
          </a:prstGeom>
        </p:spPr>
      </p:pic>
      <p:sp>
        <p:nvSpPr>
          <p:cNvPr id="1049033" name="文本占位符 20"/>
          <p:cNvSpPr>
            <a:spLocks noGrp="1"/>
          </p:cNvSpPr>
          <p:nvPr>
            <p:ph type="body" idx="16394"/>
            <p:custDataLst>
              <p:tags r:id="rId21"/>
            </p:custDataLst>
          </p:nvPr>
        </p:nvSpPr>
        <p:spPr/>
        <p:txBody>
          <a:bodyPr/>
          <a:lstStyle/>
          <a:p>
            <a:r>
              <a:rPr lang="zh-CN" altLang="en-US" sz="1700" dirty="0">
                <a:latin typeface="MiSans Medium" panose="00000600000000000000" charset="-122"/>
                <a:ea typeface="MiSans Normal" panose="00000500000000000000" charset="-122"/>
              </a:rPr>
              <a:t>输出结果</a:t>
            </a:r>
          </a:p>
        </p:txBody>
      </p:sp>
      <p:sp>
        <p:nvSpPr>
          <p:cNvPr id="1049034" name="文本占位符 21"/>
          <p:cNvSpPr>
            <a:spLocks noGrp="1"/>
          </p:cNvSpPr>
          <p:nvPr>
            <p:ph type="body" idx="16395"/>
            <p:custDataLst>
              <p:tags r:id="rId22"/>
            </p:custDataLst>
          </p:nvPr>
        </p:nvSpPr>
        <p:spPr/>
        <p:txBody>
          <a:bodyPr/>
          <a:lstStyle/>
          <a:p>
            <a:r>
              <a:rPr lang="zh-CN" altLang="en-US" sz="1400" dirty="0">
                <a:latin typeface="MiSans Medium" panose="00000600000000000000" charset="-122"/>
                <a:ea typeface="MiSans Normal" panose="00000500000000000000" charset="-122"/>
              </a:rPr>
              <a:t>返回“入库成功”提示，并显示更新后的最新库存值，方便用户确认操作结果。</a:t>
            </a:r>
          </a:p>
        </p:txBody>
      </p:sp>
    </p:spTree>
    <p:custDataLst>
      <p:tags r:id="rId1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55" name="标题 1"/>
          <p:cNvSpPr>
            <a:spLocks noGrp="1"/>
          </p:cNvSpPr>
          <p:nvPr>
            <p:ph type="ctrTitle" idx="16385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>
                <a:latin typeface="MiSans DemiBold" charset="0"/>
                <a:ea typeface="MiSans Medium" panose="00000600000000000000" charset="-122"/>
              </a:rPr>
              <a:t>详细设计 - 货物出库模块</a:t>
            </a:r>
          </a:p>
        </p:txBody>
      </p:sp>
      <p:pic>
        <p:nvPicPr>
          <p:cNvPr id="2097180" name="内容占位符 2" descr="66de4f47-c463-11f0-9c99-0e7ef262d386"/>
          <p:cNvPicPr>
            <a:picLocks noGrp="1" noChangeAspect="1"/>
          </p:cNvPicPr>
          <p:nvPr>
            <p:ph idx="16396"/>
            <p:custDataLst>
              <p:tags r:id="rId3"/>
            </p:custDataLst>
          </p:nvPr>
        </p:nvPicPr>
        <p:blipFill>
          <a:blip r:embed="rId20"/>
          <a:srcRect t="2059" b="2059"/>
          <a:stretch>
            <a:fillRect/>
          </a:stretch>
        </p:blipFill>
        <p:spPr>
          <a:xfrm>
            <a:off x="609600" y="1524000"/>
            <a:ext cx="10972800" cy="2133600"/>
          </a:xfrm>
          <a:custGeom>
            <a:avLst/>
            <a:gdLst>
              <a:gd name="connisteX0" fmla="*/ 0 w 10972800"/>
              <a:gd name="connsiteY0" fmla="*/ 203200 h 2133600"/>
              <a:gd name="connisteX1" fmla="*/ 203200 w 10972800"/>
              <a:gd name="connsiteY1" fmla="*/ 0 h 2133600"/>
              <a:gd name="connisteX2" fmla="*/ 10769600 w 10972800"/>
              <a:gd name="connsiteY2" fmla="*/ 0 h 2133600"/>
              <a:gd name="connisteX3" fmla="*/ 10972800 w 10972800"/>
              <a:gd name="connsiteY3" fmla="*/ 203200 h 2133600"/>
              <a:gd name="connisteX4" fmla="*/ 10972800 w 10972800"/>
              <a:gd name="connsiteY4" fmla="*/ 1930400 h 2133600"/>
              <a:gd name="connisteX5" fmla="*/ 10769600 w 10972800"/>
              <a:gd name="connsiteY5" fmla="*/ 2133600 h 2133600"/>
              <a:gd name="connisteX6" fmla="*/ 203200 w 10972800"/>
              <a:gd name="connsiteY6" fmla="*/ 2133600 h 2133600"/>
              <a:gd name="connisteX7" fmla="*/ 0 w 10972800"/>
              <a:gd name="connsiteY7" fmla="*/ 1930400 h 2133600"/>
              <a:gd name="connisteX8" fmla="*/ 0 w 10972800"/>
              <a:gd name="connsiteY8" fmla="*/ 203200 h 2133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r" b="b"/>
            <a:pathLst>
              <a:path w="10972800" h="21336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10769600" y="0"/>
                </a:lnTo>
                <a:cubicBezTo>
                  <a:pt x="10881824" y="0"/>
                  <a:pt x="10972800" y="90976"/>
                  <a:pt x="10972800" y="203200"/>
                </a:cubicBezTo>
                <a:lnTo>
                  <a:pt x="10972800" y="1930400"/>
                </a:lnTo>
                <a:cubicBezTo>
                  <a:pt x="10972800" y="2042624"/>
                  <a:pt x="10881824" y="2133600"/>
                  <a:pt x="10769600" y="2133600"/>
                </a:cubicBezTo>
                <a:lnTo>
                  <a:pt x="203200" y="2133600"/>
                </a:lnTo>
                <a:cubicBezTo>
                  <a:pt x="90976" y="2133600"/>
                  <a:pt x="0" y="2042624"/>
                  <a:pt x="0" y="1930400"/>
                </a:cubicBezTo>
                <a:lnTo>
                  <a:pt x="0" y="203200"/>
                </a:lnTo>
                <a:close/>
              </a:path>
            </a:pathLst>
          </a:custGeom>
        </p:spPr>
      </p:pic>
      <p:sp>
        <p:nvSpPr>
          <p:cNvPr id="1049056" name="装饰  2"/>
          <p:cNvSpPr>
            <a:spLocks noGrp="1"/>
          </p:cNvSpPr>
          <p:nvPr>
            <p:ph type="body" idx="16397"/>
            <p:custDataLst>
              <p:tags r:id="rId4"/>
            </p:custDataLst>
          </p:nvPr>
        </p:nvSpPr>
        <p:spPr/>
        <p:txBody>
          <a:bodyPr/>
          <a:lstStyle/>
          <a:p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 </a:t>
            </a:r>
          </a:p>
        </p:txBody>
      </p:sp>
      <p:sp>
        <p:nvSpPr>
          <p:cNvPr id="1049057" name="文本占位符 4"/>
          <p:cNvSpPr>
            <a:spLocks noGrp="1"/>
          </p:cNvSpPr>
          <p:nvPr>
            <p:ph type="body" idx="16386"/>
            <p:custDataLst>
              <p:tags r:id="rId5"/>
            </p:custDataLst>
          </p:nvPr>
        </p:nvSpPr>
        <p:spPr/>
        <p:txBody>
          <a:bodyPr/>
          <a:lstStyle/>
          <a:p>
            <a:r>
              <a:rPr lang="zh-CN" altLang="en-US" dirty="0">
                <a:latin typeface="MiSans Medium" panose="00000600000000000000" charset="-122"/>
                <a:ea typeface="MiSans Normal" panose="00000500000000000000" charset="-122"/>
              </a:rPr>
              <a:t>输入要求</a:t>
            </a:r>
          </a:p>
        </p:txBody>
      </p:sp>
      <p:sp>
        <p:nvSpPr>
          <p:cNvPr id="1049058" name="文本占位符 5"/>
          <p:cNvSpPr>
            <a:spLocks noGrp="1"/>
          </p:cNvSpPr>
          <p:nvPr>
            <p:ph type="body" idx="16387"/>
            <p:custDataLst>
              <p:tags r:id="rId6"/>
            </p:custDataLst>
          </p:nvPr>
        </p:nvSpPr>
        <p:spPr/>
        <p:txBody>
          <a:bodyPr>
            <a:normAutofit/>
          </a:bodyPr>
          <a:lstStyle/>
          <a:p>
            <a:r>
              <a:rPr lang="zh-CN" altLang="en-US" sz="1100" dirty="0">
                <a:latin typeface="MiSans Medium" panose="00000600000000000000" charset="-122"/>
                <a:ea typeface="MiSans Normal" panose="00000500000000000000" charset="-122"/>
              </a:rPr>
              <a:t>接收用户输入的货物名称、出库数量、备注等信息，货物名称和出库数量为必填项，数量需为正整数。</a:t>
            </a:r>
          </a:p>
        </p:txBody>
      </p:sp>
      <p:sp>
        <p:nvSpPr>
          <p:cNvPr id="1049059" name="装饰  5"/>
          <p:cNvSpPr>
            <a:spLocks noGrp="1"/>
          </p:cNvSpPr>
          <p:nvPr>
            <p:ph type="body" idx="16398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 </a:t>
            </a:r>
          </a:p>
        </p:txBody>
      </p:sp>
      <p:sp>
        <p:nvSpPr>
          <p:cNvPr id="1049060" name="文本占位符 7"/>
          <p:cNvSpPr>
            <a:spLocks noGrp="1"/>
          </p:cNvSpPr>
          <p:nvPr>
            <p:ph type="body" idx="16388"/>
            <p:custDataLst>
              <p:tags r:id="rId8"/>
            </p:custDataLst>
          </p:nvPr>
        </p:nvSpPr>
        <p:spPr/>
        <p:txBody>
          <a:bodyPr/>
          <a:lstStyle/>
          <a:p>
            <a:r>
              <a:rPr lang="zh-CN" altLang="en-US" dirty="0">
                <a:latin typeface="MiSans Medium" panose="00000600000000000000" charset="-122"/>
                <a:ea typeface="MiSans Normal" panose="00000500000000000000" charset="-122"/>
              </a:rPr>
              <a:t>数据合法性与库存校验</a:t>
            </a:r>
          </a:p>
        </p:txBody>
      </p:sp>
      <p:sp>
        <p:nvSpPr>
          <p:cNvPr id="1049061" name="文本占位符 8"/>
          <p:cNvSpPr>
            <a:spLocks noGrp="1"/>
          </p:cNvSpPr>
          <p:nvPr>
            <p:ph type="body" idx="16389"/>
            <p:custDataLst>
              <p:tags r:id="rId9"/>
            </p:custDataLst>
          </p:nvPr>
        </p:nvSpPr>
        <p:spPr/>
        <p:txBody>
          <a:bodyPr>
            <a:normAutofit/>
          </a:bodyPr>
          <a:lstStyle/>
          <a:p>
            <a:r>
              <a:rPr lang="zh-CN" altLang="en-US" sz="1100" dirty="0">
                <a:latin typeface="MiSans Medium" panose="00000600000000000000" charset="-122"/>
                <a:ea typeface="MiSans Normal" panose="00000500000000000000" charset="-122"/>
              </a:rPr>
              <a:t>校验出库数量为正数，并查询当前库存，若出库数量大于当前库存则返回“库存不足”提示，终止出库流程。</a:t>
            </a:r>
          </a:p>
        </p:txBody>
      </p:sp>
      <p:sp>
        <p:nvSpPr>
          <p:cNvPr id="1049062" name="装饰  8"/>
          <p:cNvSpPr>
            <a:spLocks noGrp="1"/>
          </p:cNvSpPr>
          <p:nvPr>
            <p:ph type="body" idx="16399"/>
            <p:custDataLst>
              <p:tags r:id="rId10"/>
            </p:custDataLst>
          </p:nvPr>
        </p:nvSpPr>
        <p:spPr/>
        <p:txBody>
          <a:bodyPr/>
          <a:lstStyle/>
          <a:p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 </a:t>
            </a:r>
          </a:p>
        </p:txBody>
      </p:sp>
      <p:sp>
        <p:nvSpPr>
          <p:cNvPr id="1049063" name="文本占位符 10"/>
          <p:cNvSpPr>
            <a:spLocks noGrp="1"/>
          </p:cNvSpPr>
          <p:nvPr>
            <p:ph type="body" idx="16390"/>
            <p:custDataLst>
              <p:tags r:id="rId11"/>
            </p:custDataLst>
          </p:nvPr>
        </p:nvSpPr>
        <p:spPr/>
        <p:txBody>
          <a:bodyPr/>
          <a:lstStyle/>
          <a:p>
            <a:r>
              <a:rPr lang="zh-CN" altLang="en-US" dirty="0">
                <a:latin typeface="MiSans Medium" panose="00000600000000000000" charset="-122"/>
                <a:ea typeface="MiSans Normal" panose="00000500000000000000" charset="-122"/>
              </a:rPr>
              <a:t>出库数量处理</a:t>
            </a:r>
          </a:p>
        </p:txBody>
      </p:sp>
      <p:sp>
        <p:nvSpPr>
          <p:cNvPr id="1049064" name="文本占位符 11"/>
          <p:cNvSpPr>
            <a:spLocks noGrp="1"/>
          </p:cNvSpPr>
          <p:nvPr>
            <p:ph type="body" idx="16391"/>
            <p:custDataLst>
              <p:tags r:id="rId12"/>
            </p:custDataLst>
          </p:nvPr>
        </p:nvSpPr>
        <p:spPr/>
        <p:txBody>
          <a:bodyPr>
            <a:normAutofit fontScale="97500"/>
          </a:bodyPr>
          <a:lstStyle/>
          <a:p>
            <a:r>
              <a:rPr lang="zh-CN" altLang="en-US" sz="1100" dirty="0">
                <a:latin typeface="MiSans Medium" panose="00000600000000000000" charset="-122"/>
                <a:ea typeface="MiSans Normal" panose="00000500000000000000" charset="-122"/>
              </a:rPr>
              <a:t>将出库数量转换为负数存储（如出库5件则quantity字段记为-5），通过正负值区分出入库操作，简化业务逻辑。</a:t>
            </a:r>
          </a:p>
        </p:txBody>
      </p:sp>
      <p:sp>
        <p:nvSpPr>
          <p:cNvPr id="1049065" name="装饰  1"/>
          <p:cNvSpPr>
            <a:spLocks noGrp="1"/>
          </p:cNvSpPr>
          <p:nvPr>
            <p:ph type="body" idx="16400"/>
            <p:custDataLst>
              <p:tags r:id="rId13"/>
            </p:custDataLst>
          </p:nvPr>
        </p:nvSpPr>
        <p:spPr/>
        <p:txBody>
          <a:bodyPr/>
          <a:lstStyle/>
          <a:p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 </a:t>
            </a:r>
          </a:p>
        </p:txBody>
      </p:sp>
      <p:sp>
        <p:nvSpPr>
          <p:cNvPr id="1049066" name="文本占位符 13"/>
          <p:cNvSpPr>
            <a:spLocks noGrp="1"/>
          </p:cNvSpPr>
          <p:nvPr>
            <p:ph type="body" idx="16392"/>
            <p:custDataLst>
              <p:tags r:id="rId14"/>
            </p:custDataLst>
          </p:nvPr>
        </p:nvSpPr>
        <p:spPr/>
        <p:txBody>
          <a:bodyPr/>
          <a:lstStyle/>
          <a:p>
            <a:r>
              <a:rPr lang="zh-CN" altLang="en-US" dirty="0">
                <a:latin typeface="MiSans Medium" panose="00000600000000000000" charset="-122"/>
                <a:ea typeface="MiSans Normal" panose="00000500000000000000" charset="-122"/>
              </a:rPr>
              <a:t>库存计算与信息插入</a:t>
            </a:r>
          </a:p>
        </p:txBody>
      </p:sp>
      <p:sp>
        <p:nvSpPr>
          <p:cNvPr id="1049067" name="文本占位符 14"/>
          <p:cNvSpPr>
            <a:spLocks noGrp="1"/>
          </p:cNvSpPr>
          <p:nvPr>
            <p:ph type="body" idx="16393"/>
            <p:custDataLst>
              <p:tags r:id="rId15"/>
            </p:custDataLst>
          </p:nvPr>
        </p:nvSpPr>
        <p:spPr/>
        <p:txBody>
          <a:bodyPr>
            <a:normAutofit fontScale="97500"/>
          </a:bodyPr>
          <a:lstStyle/>
          <a:p>
            <a:r>
              <a:rPr lang="zh-CN" altLang="en-US" sz="1100" dirty="0">
                <a:latin typeface="MiSans Medium" panose="00000600000000000000" charset="-122"/>
                <a:ea typeface="MiSans Normal" panose="00000500000000000000" charset="-122"/>
              </a:rPr>
              <a:t>新库存 = 原库存 - 出库数量，将出库信息（含新库存值、操作类型“out”、当前时间、操作人）插入数据库</a:t>
            </a:r>
            <a:r>
              <a:rPr lang="zh-CN" altLang="en-US" dirty="0">
                <a:latin typeface="MiSans Medium" panose="00000600000000000000" charset="-122"/>
                <a:ea typeface="MiSans Normal" panose="00000500000000000000" charset="-122"/>
              </a:rPr>
              <a:t>。</a:t>
            </a:r>
          </a:p>
        </p:txBody>
      </p:sp>
      <p:sp>
        <p:nvSpPr>
          <p:cNvPr id="1049068" name="装饰  4"/>
          <p:cNvSpPr>
            <a:spLocks noGrp="1"/>
          </p:cNvSpPr>
          <p:nvPr>
            <p:ph type="body" idx="16401"/>
            <p:custDataLst>
              <p:tags r:id="rId16"/>
            </p:custDataLst>
          </p:nvPr>
        </p:nvSpPr>
        <p:spPr/>
        <p:txBody>
          <a:bodyPr/>
          <a:lstStyle/>
          <a:p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 </a:t>
            </a:r>
          </a:p>
        </p:txBody>
      </p:sp>
      <p:sp>
        <p:nvSpPr>
          <p:cNvPr id="1049069" name="文本占位符 16"/>
          <p:cNvSpPr>
            <a:spLocks noGrp="1"/>
          </p:cNvSpPr>
          <p:nvPr>
            <p:ph type="body" idx="16394"/>
            <p:custDataLst>
              <p:tags r:id="rId17"/>
            </p:custDataLst>
          </p:nvPr>
        </p:nvSpPr>
        <p:spPr/>
        <p:txBody>
          <a:bodyPr/>
          <a:lstStyle/>
          <a:p>
            <a:r>
              <a:rPr lang="zh-CN" altLang="en-US" dirty="0">
                <a:latin typeface="MiSans Medium" panose="00000600000000000000" charset="-122"/>
                <a:ea typeface="MiSans Normal" panose="00000500000000000000" charset="-122"/>
              </a:rPr>
              <a:t>输出提示</a:t>
            </a:r>
          </a:p>
        </p:txBody>
      </p:sp>
      <p:sp>
        <p:nvSpPr>
          <p:cNvPr id="1049070" name="文本占位符 17"/>
          <p:cNvSpPr>
            <a:spLocks noGrp="1"/>
          </p:cNvSpPr>
          <p:nvPr>
            <p:ph type="body" idx="16395"/>
            <p:custDataLst>
              <p:tags r:id="rId18"/>
            </p:custDataLst>
          </p:nvPr>
        </p:nvSpPr>
        <p:spPr/>
        <p:txBody>
          <a:bodyPr>
            <a:normAutofit/>
          </a:bodyPr>
          <a:lstStyle/>
          <a:p>
            <a:r>
              <a:rPr lang="zh-CN" altLang="en-US" sz="1100" dirty="0">
                <a:latin typeface="MiSans Medium" panose="00000600000000000000" charset="-122"/>
                <a:ea typeface="MiSans Normal" panose="00000500000000000000" charset="-122"/>
              </a:rPr>
              <a:t>返回“出库成功”提示及最新库存值，若库存不足则明确提示当前可用库存数量，避免用户误操作。</a:t>
            </a:r>
          </a:p>
        </p:txBody>
      </p:sp>
    </p:spTree>
    <p:custDataLst>
      <p:tags r:id="rId1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71" name="文本占位符 2"/>
          <p:cNvSpPr>
            <a:spLocks noGrp="1"/>
          </p:cNvSpPr>
          <p:nvPr>
            <p:ph type="body" idx="13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altLang="en-US">
                <a:latin typeface="MiSans Medium" panose="00000600000000000000" charset="-122"/>
                <a:ea typeface="MiSans Normal" panose="00000500000000000000" charset="-122"/>
              </a:rPr>
              <a:t>05</a:t>
            </a:r>
          </a:p>
        </p:txBody>
      </p:sp>
      <p:sp>
        <p:nvSpPr>
          <p:cNvPr id="1049072" name="标题 3"/>
          <p:cNvSpPr>
            <a:spLocks noGrp="1"/>
          </p:cNvSpPr>
          <p:nvPr>
            <p:ph type="ctrTitle" idx="14"/>
            <p:custDataLst>
              <p:tags r:id="rId3"/>
            </p:custDataLst>
          </p:nvPr>
        </p:nvSpPr>
        <p:spPr/>
        <p:txBody>
          <a:bodyPr>
            <a:normAutofit/>
          </a:bodyPr>
          <a:lstStyle/>
          <a:p>
            <a:r>
              <a:rPr lang="zh-CN" altLang="en-US">
                <a:latin typeface="MiSans DemiBold" charset="0"/>
                <a:ea typeface="MiSans Medium" panose="00000600000000000000" charset="-122"/>
              </a:rPr>
              <a:t>系统实现与测试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8" name="副标题 1"/>
          <p:cNvSpPr>
            <a:spLocks noGrp="1"/>
          </p:cNvSpPr>
          <p:nvPr>
            <p:ph type="subTitle" idx="16386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CONTENTS</a:t>
            </a:r>
          </a:p>
        </p:txBody>
      </p:sp>
      <p:sp>
        <p:nvSpPr>
          <p:cNvPr id="1048629" name="标题 2"/>
          <p:cNvSpPr>
            <a:spLocks noGrp="1"/>
          </p:cNvSpPr>
          <p:nvPr>
            <p:ph type="ctrTitle" idx="16385"/>
            <p:custDataLst>
              <p:tags r:id="rId3"/>
            </p:custDataLst>
          </p:nvPr>
        </p:nvSpPr>
        <p:spPr/>
        <p:txBody>
          <a:bodyPr>
            <a:normAutofit/>
          </a:bodyPr>
          <a:lstStyle/>
          <a:p>
            <a:r>
              <a:rPr lang="zh-CN" altLang="en-US">
                <a:latin typeface="MiSans DemiBold" charset="0"/>
                <a:ea typeface="MiSans Medium" panose="00000600000000000000" charset="-122"/>
              </a:rPr>
              <a:t>目录</a:t>
            </a:r>
          </a:p>
        </p:txBody>
      </p:sp>
      <p:sp>
        <p:nvSpPr>
          <p:cNvPr id="1048630" name="文本占位符 3"/>
          <p:cNvSpPr>
            <a:spLocks noGrp="1"/>
          </p:cNvSpPr>
          <p:nvPr>
            <p:ph type="body" idx="16388"/>
            <p:custDataLst>
              <p:tags r:id="rId4"/>
            </p:custDataLst>
          </p:nvPr>
        </p:nvSpPr>
        <p:spPr/>
        <p:txBody>
          <a:bodyPr/>
          <a:lstStyle/>
          <a:p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01</a:t>
            </a:r>
          </a:p>
        </p:txBody>
      </p:sp>
      <p:sp>
        <p:nvSpPr>
          <p:cNvPr id="1048631" name="装饰  3"/>
          <p:cNvSpPr>
            <a:spLocks noGrp="1"/>
          </p:cNvSpPr>
          <p:nvPr>
            <p:ph type="body" idx="16399"/>
            <p:custDataLst>
              <p:tags r:id="rId5"/>
            </p:custDataLst>
          </p:nvPr>
        </p:nvSpPr>
        <p:spPr/>
        <p:txBody>
          <a:bodyPr/>
          <a:lstStyle/>
          <a:p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 </a:t>
            </a:r>
          </a:p>
        </p:txBody>
      </p:sp>
      <p:sp>
        <p:nvSpPr>
          <p:cNvPr id="1048632" name="文本占位符 5"/>
          <p:cNvSpPr>
            <a:spLocks noGrp="1"/>
          </p:cNvSpPr>
          <p:nvPr>
            <p:ph type="body" idx="16387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项目背景与目标</a:t>
            </a:r>
          </a:p>
        </p:txBody>
      </p:sp>
      <p:sp>
        <p:nvSpPr>
          <p:cNvPr id="1048633" name="文本占位符 6"/>
          <p:cNvSpPr>
            <a:spLocks noGrp="1"/>
          </p:cNvSpPr>
          <p:nvPr>
            <p:ph type="body" idx="16390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02</a:t>
            </a:r>
          </a:p>
        </p:txBody>
      </p:sp>
      <p:sp>
        <p:nvSpPr>
          <p:cNvPr id="1048634" name="装饰  6"/>
          <p:cNvSpPr>
            <a:spLocks noGrp="1"/>
          </p:cNvSpPr>
          <p:nvPr>
            <p:ph type="body" idx="16400"/>
            <p:custDataLst>
              <p:tags r:id="rId8"/>
            </p:custDataLst>
          </p:nvPr>
        </p:nvSpPr>
        <p:spPr/>
        <p:txBody>
          <a:bodyPr/>
          <a:lstStyle/>
          <a:p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 </a:t>
            </a:r>
          </a:p>
        </p:txBody>
      </p:sp>
      <p:sp>
        <p:nvSpPr>
          <p:cNvPr id="1048635" name="文本占位符 8"/>
          <p:cNvSpPr>
            <a:spLocks noGrp="1"/>
          </p:cNvSpPr>
          <p:nvPr>
            <p:ph type="body" idx="16389"/>
            <p:custDataLst>
              <p:tags r:id="rId9"/>
            </p:custDataLst>
          </p:nvPr>
        </p:nvSpPr>
        <p:spPr/>
        <p:txBody>
          <a:bodyPr/>
          <a:lstStyle/>
          <a:p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系统需求分析</a:t>
            </a:r>
          </a:p>
        </p:txBody>
      </p:sp>
      <p:sp>
        <p:nvSpPr>
          <p:cNvPr id="1048636" name="文本占位符 9"/>
          <p:cNvSpPr>
            <a:spLocks noGrp="1"/>
          </p:cNvSpPr>
          <p:nvPr>
            <p:ph type="body" idx="16392"/>
            <p:custDataLst>
              <p:tags r:id="rId10"/>
            </p:custDataLst>
          </p:nvPr>
        </p:nvSpPr>
        <p:spPr/>
        <p:txBody>
          <a:bodyPr/>
          <a:lstStyle/>
          <a:p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03</a:t>
            </a:r>
          </a:p>
        </p:txBody>
      </p:sp>
      <p:sp>
        <p:nvSpPr>
          <p:cNvPr id="1048637" name="装饰  9"/>
          <p:cNvSpPr>
            <a:spLocks noGrp="1"/>
          </p:cNvSpPr>
          <p:nvPr>
            <p:ph type="body" idx="16401"/>
            <p:custDataLst>
              <p:tags r:id="rId11"/>
            </p:custDataLst>
          </p:nvPr>
        </p:nvSpPr>
        <p:spPr/>
        <p:txBody>
          <a:bodyPr/>
          <a:lstStyle/>
          <a:p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 </a:t>
            </a:r>
          </a:p>
        </p:txBody>
      </p:sp>
      <p:sp>
        <p:nvSpPr>
          <p:cNvPr id="1048638" name="文本占位符 11"/>
          <p:cNvSpPr>
            <a:spLocks noGrp="1"/>
          </p:cNvSpPr>
          <p:nvPr>
            <p:ph type="body" idx="16391"/>
            <p:custDataLst>
              <p:tags r:id="rId12"/>
            </p:custDataLst>
          </p:nvPr>
        </p:nvSpPr>
        <p:spPr/>
        <p:txBody>
          <a:bodyPr/>
          <a:lstStyle/>
          <a:p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系统设计</a:t>
            </a:r>
          </a:p>
        </p:txBody>
      </p:sp>
      <p:sp>
        <p:nvSpPr>
          <p:cNvPr id="1048639" name="文本占位符 12"/>
          <p:cNvSpPr>
            <a:spLocks noGrp="1"/>
          </p:cNvSpPr>
          <p:nvPr>
            <p:ph type="body" idx="16394"/>
            <p:custDataLst>
              <p:tags r:id="rId13"/>
            </p:custDataLst>
          </p:nvPr>
        </p:nvSpPr>
        <p:spPr/>
        <p:txBody>
          <a:bodyPr/>
          <a:lstStyle/>
          <a:p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04</a:t>
            </a:r>
          </a:p>
        </p:txBody>
      </p:sp>
      <p:sp>
        <p:nvSpPr>
          <p:cNvPr id="1048640" name="装饰  2"/>
          <p:cNvSpPr>
            <a:spLocks noGrp="1"/>
          </p:cNvSpPr>
          <p:nvPr>
            <p:ph type="body" idx="16402"/>
            <p:custDataLst>
              <p:tags r:id="rId14"/>
            </p:custDataLst>
          </p:nvPr>
        </p:nvSpPr>
        <p:spPr/>
        <p:txBody>
          <a:bodyPr/>
          <a:lstStyle/>
          <a:p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 </a:t>
            </a:r>
          </a:p>
        </p:txBody>
      </p:sp>
      <p:sp>
        <p:nvSpPr>
          <p:cNvPr id="1048641" name="文本占位符 14"/>
          <p:cNvSpPr>
            <a:spLocks noGrp="1"/>
          </p:cNvSpPr>
          <p:nvPr>
            <p:ph type="body" idx="16393"/>
            <p:custDataLst>
              <p:tags r:id="rId15"/>
            </p:custDataLst>
          </p:nvPr>
        </p:nvSpPr>
        <p:spPr/>
        <p:txBody>
          <a:bodyPr/>
          <a:lstStyle/>
          <a:p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核心算法与详细设计</a:t>
            </a:r>
          </a:p>
        </p:txBody>
      </p:sp>
      <p:sp>
        <p:nvSpPr>
          <p:cNvPr id="1048642" name="文本占位符 15"/>
          <p:cNvSpPr>
            <a:spLocks noGrp="1"/>
          </p:cNvSpPr>
          <p:nvPr>
            <p:ph type="body" idx="16396"/>
            <p:custDataLst>
              <p:tags r:id="rId16"/>
            </p:custDataLst>
          </p:nvPr>
        </p:nvSpPr>
        <p:spPr/>
        <p:txBody>
          <a:bodyPr/>
          <a:lstStyle/>
          <a:p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05</a:t>
            </a:r>
          </a:p>
        </p:txBody>
      </p:sp>
      <p:sp>
        <p:nvSpPr>
          <p:cNvPr id="1048643" name="装饰  5"/>
          <p:cNvSpPr>
            <a:spLocks noGrp="1"/>
          </p:cNvSpPr>
          <p:nvPr>
            <p:ph type="body" idx="16403"/>
            <p:custDataLst>
              <p:tags r:id="rId17"/>
            </p:custDataLst>
          </p:nvPr>
        </p:nvSpPr>
        <p:spPr/>
        <p:txBody>
          <a:bodyPr/>
          <a:lstStyle/>
          <a:p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 </a:t>
            </a:r>
          </a:p>
        </p:txBody>
      </p:sp>
      <p:sp>
        <p:nvSpPr>
          <p:cNvPr id="1048644" name="文本占位符 17"/>
          <p:cNvSpPr>
            <a:spLocks noGrp="1"/>
          </p:cNvSpPr>
          <p:nvPr>
            <p:ph type="body" idx="16395"/>
            <p:custDataLst>
              <p:tags r:id="rId18"/>
            </p:custDataLst>
          </p:nvPr>
        </p:nvSpPr>
        <p:spPr/>
        <p:txBody>
          <a:bodyPr/>
          <a:lstStyle/>
          <a:p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系统实现与测试</a:t>
            </a:r>
          </a:p>
        </p:txBody>
      </p:sp>
      <p:sp>
        <p:nvSpPr>
          <p:cNvPr id="1048645" name="文本占位符 18"/>
          <p:cNvSpPr>
            <a:spLocks noGrp="1"/>
          </p:cNvSpPr>
          <p:nvPr>
            <p:ph type="body" idx="16398"/>
            <p:custDataLst>
              <p:tags r:id="rId19"/>
            </p:custDataLst>
          </p:nvPr>
        </p:nvSpPr>
        <p:spPr/>
        <p:txBody>
          <a:bodyPr/>
          <a:lstStyle/>
          <a:p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06</a:t>
            </a:r>
          </a:p>
        </p:txBody>
      </p:sp>
      <p:sp>
        <p:nvSpPr>
          <p:cNvPr id="1048646" name="装饰  8"/>
          <p:cNvSpPr>
            <a:spLocks noGrp="1"/>
          </p:cNvSpPr>
          <p:nvPr>
            <p:ph type="body" idx="16404"/>
            <p:custDataLst>
              <p:tags r:id="rId20"/>
            </p:custDataLst>
          </p:nvPr>
        </p:nvSpPr>
        <p:spPr/>
        <p:txBody>
          <a:bodyPr/>
          <a:lstStyle/>
          <a:p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 </a:t>
            </a:r>
          </a:p>
        </p:txBody>
      </p:sp>
      <p:sp>
        <p:nvSpPr>
          <p:cNvPr id="1048647" name="文本占位符 20"/>
          <p:cNvSpPr>
            <a:spLocks noGrp="1"/>
          </p:cNvSpPr>
          <p:nvPr>
            <p:ph type="body" idx="16397"/>
            <p:custDataLst>
              <p:tags r:id="rId21"/>
            </p:custDataLst>
          </p:nvPr>
        </p:nvSpPr>
        <p:spPr/>
        <p:txBody>
          <a:bodyPr/>
          <a:lstStyle/>
          <a:p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项目总结与展望</a:t>
            </a:r>
          </a:p>
        </p:txBody>
      </p:sp>
    </p:spTree>
    <p:custDataLst>
      <p:tags r:id="rId1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855" name="标题 1"/>
          <p:cNvSpPr>
            <a:spLocks noGrp="1"/>
          </p:cNvSpPr>
          <p:nvPr>
            <p:ph type="ctrTitle" idx="16385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>
                <a:latin typeface="MiSans DemiBold" charset="0"/>
                <a:ea typeface="MiSans Medium" panose="00000600000000000000" charset="-122"/>
              </a:rPr>
              <a:t>系统界面预览</a:t>
            </a:r>
          </a:p>
        </p:txBody>
      </p:sp>
      <p:sp>
        <p:nvSpPr>
          <p:cNvPr id="1049856" name="装饰  1"/>
          <p:cNvSpPr>
            <a:spLocks noGrp="1"/>
          </p:cNvSpPr>
          <p:nvPr>
            <p:ph type="body" idx="16394"/>
            <p:custDataLst>
              <p:tags r:id="rId3"/>
            </p:custDataLst>
          </p:nvPr>
        </p:nvSpPr>
        <p:spPr>
          <a:xfrm>
            <a:off x="637015" y="1277310"/>
            <a:ext cx="2875214" cy="4844559"/>
          </a:xfrm>
        </p:spPr>
        <p:txBody>
          <a:bodyPr/>
          <a:lstStyle/>
          <a:p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 </a:t>
            </a:r>
          </a:p>
        </p:txBody>
      </p:sp>
      <p:sp>
        <p:nvSpPr>
          <p:cNvPr id="1049857" name="文本占位符 4"/>
          <p:cNvSpPr>
            <a:spLocks noGrp="1"/>
          </p:cNvSpPr>
          <p:nvPr>
            <p:ph type="body" idx="16386"/>
            <p:custDataLst>
              <p:tags r:id="rId4"/>
            </p:custDataLst>
          </p:nvPr>
        </p:nvSpPr>
        <p:spPr>
          <a:xfrm>
            <a:off x="745690" y="1760894"/>
            <a:ext cx="1905000" cy="406400"/>
          </a:xfrm>
        </p:spPr>
        <p:txBody>
          <a:bodyPr/>
          <a:lstStyle/>
          <a:p>
            <a:r>
              <a:rPr lang="zh-CN" altLang="en-US" sz="1900">
                <a:latin typeface="MiSans Medium" panose="00000600000000000000" charset="-122"/>
                <a:ea typeface="MiSans Normal" panose="00000500000000000000" charset="-122"/>
              </a:rPr>
              <a:t>登录界面</a:t>
            </a:r>
          </a:p>
        </p:txBody>
      </p:sp>
      <p:sp>
        <p:nvSpPr>
          <p:cNvPr id="1049858" name="文本占位符 5"/>
          <p:cNvSpPr>
            <a:spLocks noGrp="1"/>
          </p:cNvSpPr>
          <p:nvPr>
            <p:ph type="body" idx="16387"/>
            <p:custDataLst>
              <p:tags r:id="rId5"/>
            </p:custDataLst>
          </p:nvPr>
        </p:nvSpPr>
        <p:spPr>
          <a:xfrm>
            <a:off x="745689" y="2607341"/>
            <a:ext cx="1905000" cy="1828800"/>
          </a:xfrm>
        </p:spPr>
        <p:txBody>
          <a:bodyPr/>
          <a:lstStyle/>
          <a:p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简洁的账号密码登录界面，保障系统访问安全性，输入框布局清晰，降低用户操作难度。</a:t>
            </a:r>
          </a:p>
        </p:txBody>
      </p:sp>
      <p:pic>
        <p:nvPicPr>
          <p:cNvPr id="2097231" name="图片 2097230"/>
          <p:cNvPicPr>
            <a:picLocks/>
          </p:cNvPicPr>
          <p:nvPr/>
        </p:nvPicPr>
        <p:blipFill>
          <a:blip r:embed="rId7"/>
          <a:srcRect l="15753" r="16335" b="2226"/>
          <a:stretch>
            <a:fillRect/>
          </a:stretch>
        </p:blipFill>
        <p:spPr>
          <a:xfrm>
            <a:off x="4547348" y="1277309"/>
            <a:ext cx="6239268" cy="4560901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895" name="标题 1"/>
          <p:cNvSpPr>
            <a:spLocks noGrp="1"/>
          </p:cNvSpPr>
          <p:nvPr>
            <p:ph type="ctrTitle" idx="16385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>
                <a:latin typeface="MiSans DemiBold" charset="0"/>
                <a:ea typeface="MiSans Medium" panose="00000600000000000000" charset="-122"/>
              </a:rPr>
              <a:t>系统界面预览</a:t>
            </a:r>
          </a:p>
        </p:txBody>
      </p:sp>
      <p:sp>
        <p:nvSpPr>
          <p:cNvPr id="1049896" name="装饰  1"/>
          <p:cNvSpPr>
            <a:spLocks noGrp="1"/>
          </p:cNvSpPr>
          <p:nvPr>
            <p:ph type="body" idx="16394"/>
            <p:custDataLst>
              <p:tags r:id="rId3"/>
            </p:custDataLst>
          </p:nvPr>
        </p:nvSpPr>
        <p:spPr>
          <a:xfrm>
            <a:off x="637015" y="1277310"/>
            <a:ext cx="2875214" cy="4844559"/>
          </a:xfrm>
        </p:spPr>
        <p:txBody>
          <a:bodyPr/>
          <a:lstStyle/>
          <a:p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 </a:t>
            </a:r>
          </a:p>
        </p:txBody>
      </p:sp>
      <p:sp>
        <p:nvSpPr>
          <p:cNvPr id="1049897" name="文本占位符 4"/>
          <p:cNvSpPr>
            <a:spLocks noGrp="1"/>
          </p:cNvSpPr>
          <p:nvPr>
            <p:ph type="body" idx="16386"/>
            <p:custDataLst>
              <p:tags r:id="rId4"/>
            </p:custDataLst>
          </p:nvPr>
        </p:nvSpPr>
        <p:spPr>
          <a:xfrm>
            <a:off x="745690" y="1760894"/>
            <a:ext cx="1905000" cy="406400"/>
          </a:xfrm>
        </p:spPr>
        <p:txBody>
          <a:bodyPr/>
          <a:lstStyle/>
          <a:p>
            <a:r>
              <a:rPr lang="en-US" altLang="en-US" sz="1900">
                <a:latin typeface="MiSans Medium" panose="00000600000000000000" charset="-122"/>
                <a:ea typeface="MiSans Normal" panose="00000500000000000000" charset="-122"/>
              </a:rPr>
              <a:t>管理员管理</a:t>
            </a:r>
            <a:r>
              <a:rPr lang="zh-CN" altLang="en-US" sz="1900">
                <a:latin typeface="MiSans Medium" panose="00000600000000000000" charset="-122"/>
                <a:ea typeface="MiSans Normal" panose="00000500000000000000" charset="-122"/>
              </a:rPr>
              <a:t>界面</a:t>
            </a:r>
          </a:p>
        </p:txBody>
      </p:sp>
      <p:sp>
        <p:nvSpPr>
          <p:cNvPr id="1049898" name="文本占位符 5"/>
          <p:cNvSpPr>
            <a:spLocks noGrp="1"/>
          </p:cNvSpPr>
          <p:nvPr>
            <p:ph type="body" idx="16387"/>
            <p:custDataLst>
              <p:tags r:id="rId5"/>
            </p:custDataLst>
          </p:nvPr>
        </p:nvSpPr>
        <p:spPr>
          <a:xfrm>
            <a:off x="745689" y="2607341"/>
            <a:ext cx="1905000" cy="1828800"/>
          </a:xfrm>
        </p:spPr>
        <p:txBody>
          <a:bodyPr>
            <a:normAutofit/>
          </a:bodyPr>
          <a:lstStyle/>
          <a:p>
            <a:r>
              <a:rPr lang="en-US" altLang="en-US">
                <a:latin typeface="MiSans Medium" panose="00000600000000000000" charset="-122"/>
                <a:ea typeface="MiSans Normal" panose="00000500000000000000" charset="-122"/>
              </a:rPr>
              <a:t>展示了管理员信息列表，包含账号、姓名、联系方式等字段，并提供查询、新增及修改操作功能。</a:t>
            </a:r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pic>
        <p:nvPicPr>
          <p:cNvPr id="2097239" name="图片 2097238"/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4060767" y="1277310"/>
            <a:ext cx="6744266" cy="3380054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906" name="标题 1"/>
          <p:cNvSpPr>
            <a:spLocks noGrp="1"/>
          </p:cNvSpPr>
          <p:nvPr>
            <p:ph type="ctrTitle" idx="16385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>
                <a:latin typeface="MiSans DemiBold" charset="0"/>
                <a:ea typeface="MiSans Medium" panose="00000600000000000000" charset="-122"/>
              </a:rPr>
              <a:t>系统界面预览</a:t>
            </a:r>
          </a:p>
        </p:txBody>
      </p:sp>
      <p:sp>
        <p:nvSpPr>
          <p:cNvPr id="1049907" name="装饰  1"/>
          <p:cNvSpPr>
            <a:spLocks noGrp="1"/>
          </p:cNvSpPr>
          <p:nvPr>
            <p:ph type="body" idx="16394"/>
            <p:custDataLst>
              <p:tags r:id="rId3"/>
            </p:custDataLst>
          </p:nvPr>
        </p:nvSpPr>
        <p:spPr>
          <a:xfrm>
            <a:off x="637015" y="1277310"/>
            <a:ext cx="2875214" cy="4844559"/>
          </a:xfrm>
        </p:spPr>
        <p:txBody>
          <a:bodyPr/>
          <a:lstStyle/>
          <a:p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 </a:t>
            </a:r>
          </a:p>
        </p:txBody>
      </p:sp>
      <p:sp>
        <p:nvSpPr>
          <p:cNvPr id="1049908" name="文本占位符 4"/>
          <p:cNvSpPr>
            <a:spLocks noGrp="1"/>
          </p:cNvSpPr>
          <p:nvPr>
            <p:ph type="body" idx="16386"/>
            <p:custDataLst>
              <p:tags r:id="rId4"/>
            </p:custDataLst>
          </p:nvPr>
        </p:nvSpPr>
        <p:spPr>
          <a:xfrm>
            <a:off x="745690" y="1760894"/>
            <a:ext cx="1905000" cy="406400"/>
          </a:xfrm>
        </p:spPr>
        <p:txBody>
          <a:bodyPr/>
          <a:lstStyle/>
          <a:p>
            <a:r>
              <a:rPr lang="en-US" altLang="en-US" sz="1900">
                <a:latin typeface="MiSans Medium" panose="00000600000000000000" charset="-122"/>
                <a:ea typeface="MiSans Normal" panose="00000500000000000000" charset="-122"/>
              </a:rPr>
              <a:t>货物入库</a:t>
            </a:r>
            <a:r>
              <a:rPr lang="zh-CN" altLang="en-US" sz="1900">
                <a:latin typeface="MiSans Medium" panose="00000600000000000000" charset="-122"/>
                <a:ea typeface="MiSans Normal" panose="00000500000000000000" charset="-122"/>
              </a:rPr>
              <a:t>界面</a:t>
            </a:r>
          </a:p>
        </p:txBody>
      </p:sp>
      <p:sp>
        <p:nvSpPr>
          <p:cNvPr id="1049909" name="文本占位符 5"/>
          <p:cNvSpPr>
            <a:spLocks noGrp="1"/>
          </p:cNvSpPr>
          <p:nvPr>
            <p:ph type="body" idx="16387"/>
            <p:custDataLst>
              <p:tags r:id="rId5"/>
            </p:custDataLst>
          </p:nvPr>
        </p:nvSpPr>
        <p:spPr>
          <a:xfrm>
            <a:off x="745689" y="2607341"/>
            <a:ext cx="1905000" cy="1828800"/>
          </a:xfrm>
        </p:spPr>
        <p:txBody>
          <a:bodyPr>
            <a:normAutofit/>
          </a:bodyPr>
          <a:lstStyle/>
          <a:p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显示货物入库信息列表，包含服装、手机等商品，并提供分页浏览功能</a:t>
            </a:r>
            <a:r>
              <a:rPr lang="en-US" altLang="en-US">
                <a:latin typeface="MiSans Medium" panose="00000600000000000000" charset="-122"/>
                <a:ea typeface="MiSans Normal" panose="00000500000000000000" charset="-122"/>
              </a:rPr>
              <a:t>。</a:t>
            </a:r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pic>
        <p:nvPicPr>
          <p:cNvPr id="2097242" name="图片 2097241"/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4194341" y="1277310"/>
            <a:ext cx="7112056" cy="3606747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917" name="标题 1"/>
          <p:cNvSpPr>
            <a:spLocks noGrp="1"/>
          </p:cNvSpPr>
          <p:nvPr>
            <p:ph type="ctrTitle" idx="16385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>
                <a:latin typeface="MiSans DemiBold" charset="0"/>
                <a:ea typeface="MiSans Medium" panose="00000600000000000000" charset="-122"/>
              </a:rPr>
              <a:t>系统界面预览</a:t>
            </a:r>
          </a:p>
        </p:txBody>
      </p:sp>
      <p:sp>
        <p:nvSpPr>
          <p:cNvPr id="1049918" name="装饰  1"/>
          <p:cNvSpPr>
            <a:spLocks noGrp="1"/>
          </p:cNvSpPr>
          <p:nvPr>
            <p:ph type="body" idx="16394"/>
            <p:custDataLst>
              <p:tags r:id="rId3"/>
            </p:custDataLst>
          </p:nvPr>
        </p:nvSpPr>
        <p:spPr>
          <a:xfrm>
            <a:off x="637015" y="1277310"/>
            <a:ext cx="2875214" cy="4844559"/>
          </a:xfrm>
        </p:spPr>
        <p:txBody>
          <a:bodyPr/>
          <a:lstStyle/>
          <a:p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 </a:t>
            </a:r>
          </a:p>
        </p:txBody>
      </p:sp>
      <p:sp>
        <p:nvSpPr>
          <p:cNvPr id="1049919" name="文本占位符 4"/>
          <p:cNvSpPr>
            <a:spLocks noGrp="1"/>
          </p:cNvSpPr>
          <p:nvPr>
            <p:ph type="body" idx="16386"/>
            <p:custDataLst>
              <p:tags r:id="rId4"/>
            </p:custDataLst>
          </p:nvPr>
        </p:nvSpPr>
        <p:spPr>
          <a:xfrm>
            <a:off x="745690" y="1760894"/>
            <a:ext cx="1905000" cy="406400"/>
          </a:xfrm>
        </p:spPr>
        <p:txBody>
          <a:bodyPr>
            <a:normAutofit/>
          </a:bodyPr>
          <a:lstStyle/>
          <a:p>
            <a:r>
              <a:rPr lang="en-US" altLang="en-US" sz="1900">
                <a:latin typeface="MiSans Medium" panose="00000600000000000000" charset="-122"/>
                <a:ea typeface="MiSans Normal" panose="00000500000000000000" charset="-122"/>
              </a:rPr>
              <a:t>货物出库</a:t>
            </a:r>
            <a:r>
              <a:rPr lang="zh-CN" altLang="en-US" sz="1900">
                <a:latin typeface="MiSans Medium" panose="00000600000000000000" charset="-122"/>
                <a:ea typeface="MiSans Normal" panose="00000500000000000000" charset="-122"/>
              </a:rPr>
              <a:t>界面</a:t>
            </a:r>
          </a:p>
        </p:txBody>
      </p:sp>
      <p:sp>
        <p:nvSpPr>
          <p:cNvPr id="1049920" name="文本占位符 5"/>
          <p:cNvSpPr>
            <a:spLocks noGrp="1"/>
          </p:cNvSpPr>
          <p:nvPr>
            <p:ph type="body" idx="16387"/>
            <p:custDataLst>
              <p:tags r:id="rId5"/>
            </p:custDataLst>
          </p:nvPr>
        </p:nvSpPr>
        <p:spPr>
          <a:xfrm>
            <a:off x="745689" y="2607341"/>
            <a:ext cx="1905000" cy="1828800"/>
          </a:xfrm>
        </p:spPr>
        <p:txBody>
          <a:bodyPr>
            <a:normAutofit/>
          </a:bodyPr>
          <a:lstStyle/>
          <a:p>
            <a:r>
              <a:rPr lang="en-US" altLang="en-US">
                <a:latin typeface="MiSans Medium" panose="00000600000000000000" charset="-122"/>
                <a:ea typeface="MiSans Normal" panose="00000500000000000000" charset="-122"/>
              </a:rPr>
              <a:t>显示服装、手机等货物的出库记录，包含出库数量及库存变化，支持分页查看。</a:t>
            </a:r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pic>
        <p:nvPicPr>
          <p:cNvPr id="2097245" name="图片 2097244"/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4007088" y="1277309"/>
            <a:ext cx="7276602" cy="3724129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928" name="标题 1"/>
          <p:cNvSpPr>
            <a:spLocks noGrp="1"/>
          </p:cNvSpPr>
          <p:nvPr>
            <p:ph type="ctrTitle" idx="16385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>
                <a:latin typeface="MiSans DemiBold" charset="0"/>
                <a:ea typeface="MiSans Medium" panose="00000600000000000000" charset="-122"/>
              </a:rPr>
              <a:t>系统界面预览</a:t>
            </a:r>
          </a:p>
        </p:txBody>
      </p:sp>
      <p:sp>
        <p:nvSpPr>
          <p:cNvPr id="1049929" name="装饰  1"/>
          <p:cNvSpPr>
            <a:spLocks noGrp="1"/>
          </p:cNvSpPr>
          <p:nvPr>
            <p:ph type="body" idx="16394"/>
            <p:custDataLst>
              <p:tags r:id="rId3"/>
            </p:custDataLst>
          </p:nvPr>
        </p:nvSpPr>
        <p:spPr>
          <a:xfrm>
            <a:off x="637015" y="1277310"/>
            <a:ext cx="2875214" cy="4844559"/>
          </a:xfrm>
        </p:spPr>
        <p:txBody>
          <a:bodyPr/>
          <a:lstStyle/>
          <a:p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 </a:t>
            </a:r>
          </a:p>
        </p:txBody>
      </p:sp>
      <p:sp>
        <p:nvSpPr>
          <p:cNvPr id="1049930" name="文本占位符 4"/>
          <p:cNvSpPr>
            <a:spLocks noGrp="1"/>
          </p:cNvSpPr>
          <p:nvPr>
            <p:ph type="body" idx="16386"/>
            <p:custDataLst>
              <p:tags r:id="rId4"/>
            </p:custDataLst>
          </p:nvPr>
        </p:nvSpPr>
        <p:spPr>
          <a:xfrm>
            <a:off x="745690" y="1760894"/>
            <a:ext cx="1905000" cy="406400"/>
          </a:xfrm>
        </p:spPr>
        <p:txBody>
          <a:bodyPr>
            <a:normAutofit/>
          </a:bodyPr>
          <a:lstStyle/>
          <a:p>
            <a:r>
              <a:rPr lang="en-US" altLang="en-US" sz="1900" dirty="0" err="1">
                <a:latin typeface="MiSans Medium" panose="00000600000000000000" charset="-122"/>
                <a:ea typeface="MiSans Normal" panose="00000500000000000000" charset="-122"/>
              </a:rPr>
              <a:t>货物报损</a:t>
            </a:r>
            <a:r>
              <a:rPr lang="zh-CN" altLang="en-US" sz="1900" dirty="0">
                <a:latin typeface="MiSans Medium" panose="00000600000000000000" charset="-122"/>
                <a:ea typeface="MiSans Normal" panose="00000500000000000000" charset="-122"/>
              </a:rPr>
              <a:t>界面</a:t>
            </a:r>
          </a:p>
        </p:txBody>
      </p:sp>
      <p:sp>
        <p:nvSpPr>
          <p:cNvPr id="1049931" name="文本占位符 5"/>
          <p:cNvSpPr>
            <a:spLocks noGrp="1"/>
          </p:cNvSpPr>
          <p:nvPr>
            <p:ph type="body" idx="16387"/>
            <p:custDataLst>
              <p:tags r:id="rId5"/>
            </p:custDataLst>
          </p:nvPr>
        </p:nvSpPr>
        <p:spPr>
          <a:xfrm>
            <a:off x="745689" y="2607341"/>
            <a:ext cx="1905000" cy="1828800"/>
          </a:xfrm>
        </p:spPr>
        <p:txBody>
          <a:bodyPr>
            <a:normAutofit/>
          </a:bodyPr>
          <a:lstStyle/>
          <a:p>
            <a:r>
              <a:rPr lang="en-US" altLang="en-US">
                <a:latin typeface="MiSans Medium" panose="00000600000000000000" charset="-122"/>
                <a:ea typeface="MiSans Normal" panose="00000500000000000000" charset="-122"/>
              </a:rPr>
              <a:t>显示手机、镜头等货物的报损记录，包含报损数量、原因及库存变化。</a:t>
            </a:r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pic>
        <p:nvPicPr>
          <p:cNvPr id="2097248" name="图片 2097247"/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4010467" y="1277310"/>
            <a:ext cx="7323577" cy="3695011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939" name="标题 1"/>
          <p:cNvSpPr>
            <a:spLocks noGrp="1"/>
          </p:cNvSpPr>
          <p:nvPr>
            <p:ph type="ctrTitle" idx="16385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>
                <a:latin typeface="MiSans DemiBold" charset="0"/>
                <a:ea typeface="MiSans Medium" panose="00000600000000000000" charset="-122"/>
              </a:rPr>
              <a:t>系统界面预览</a:t>
            </a:r>
          </a:p>
        </p:txBody>
      </p:sp>
      <p:sp>
        <p:nvSpPr>
          <p:cNvPr id="1049940" name="装饰  1"/>
          <p:cNvSpPr>
            <a:spLocks noGrp="1"/>
          </p:cNvSpPr>
          <p:nvPr>
            <p:ph type="body" idx="16394"/>
            <p:custDataLst>
              <p:tags r:id="rId3"/>
            </p:custDataLst>
          </p:nvPr>
        </p:nvSpPr>
        <p:spPr>
          <a:xfrm>
            <a:off x="637015" y="1277310"/>
            <a:ext cx="2875214" cy="4844559"/>
          </a:xfrm>
        </p:spPr>
        <p:txBody>
          <a:bodyPr/>
          <a:lstStyle/>
          <a:p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 </a:t>
            </a:r>
          </a:p>
        </p:txBody>
      </p:sp>
      <p:sp>
        <p:nvSpPr>
          <p:cNvPr id="1049941" name="文本占位符 4"/>
          <p:cNvSpPr>
            <a:spLocks noGrp="1"/>
          </p:cNvSpPr>
          <p:nvPr>
            <p:ph type="body" idx="16386"/>
            <p:custDataLst>
              <p:tags r:id="rId4"/>
            </p:custDataLst>
          </p:nvPr>
        </p:nvSpPr>
        <p:spPr>
          <a:xfrm>
            <a:off x="745690" y="1760894"/>
            <a:ext cx="1905000" cy="406400"/>
          </a:xfrm>
        </p:spPr>
        <p:txBody>
          <a:bodyPr>
            <a:normAutofit/>
          </a:bodyPr>
          <a:lstStyle/>
          <a:p>
            <a:r>
              <a:rPr lang="en-US" altLang="en-US" sz="1900" dirty="0" err="1">
                <a:latin typeface="MiSans Medium" panose="00000600000000000000" charset="-122"/>
                <a:ea typeface="MiSans Normal" panose="00000500000000000000" charset="-122"/>
              </a:rPr>
              <a:t>货物删除</a:t>
            </a:r>
            <a:r>
              <a:rPr lang="zh-CN" altLang="en-US" sz="1900" dirty="0">
                <a:latin typeface="MiSans Medium" panose="00000600000000000000" charset="-122"/>
                <a:ea typeface="MiSans Normal" panose="00000500000000000000" charset="-122"/>
              </a:rPr>
              <a:t>界面</a:t>
            </a:r>
          </a:p>
        </p:txBody>
      </p:sp>
      <p:sp>
        <p:nvSpPr>
          <p:cNvPr id="1049942" name="文本占位符 5"/>
          <p:cNvSpPr>
            <a:spLocks noGrp="1"/>
          </p:cNvSpPr>
          <p:nvPr>
            <p:ph type="body" idx="16387"/>
            <p:custDataLst>
              <p:tags r:id="rId5"/>
            </p:custDataLst>
          </p:nvPr>
        </p:nvSpPr>
        <p:spPr>
          <a:xfrm>
            <a:off x="745689" y="2607341"/>
            <a:ext cx="1905000" cy="1828800"/>
          </a:xfrm>
        </p:spPr>
        <p:txBody>
          <a:bodyPr>
            <a:normAutofit/>
          </a:bodyPr>
          <a:lstStyle/>
          <a:p>
            <a:r>
              <a:rPr lang="en-US" altLang="en-US">
                <a:latin typeface="MiSans Medium" panose="00000600000000000000" charset="-122"/>
                <a:ea typeface="MiSans Normal" panose="00000500000000000000" charset="-122"/>
              </a:rPr>
              <a:t>显示已删除的货物记录，包括裤子、手机、馒头等商品的删除时间、操作人信息。</a:t>
            </a:r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pic>
        <p:nvPicPr>
          <p:cNvPr id="2097253" name="图片 2097252"/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4103759" y="1277310"/>
            <a:ext cx="7711073" cy="3888956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950" name="标题 1"/>
          <p:cNvSpPr>
            <a:spLocks noGrp="1"/>
          </p:cNvSpPr>
          <p:nvPr>
            <p:ph type="ctrTitle" idx="16385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>
                <a:latin typeface="MiSans DemiBold" charset="0"/>
                <a:ea typeface="MiSans Medium" panose="00000600000000000000" charset="-122"/>
              </a:rPr>
              <a:t>系统界面预览</a:t>
            </a:r>
          </a:p>
        </p:txBody>
      </p:sp>
      <p:sp>
        <p:nvSpPr>
          <p:cNvPr id="1049951" name="装饰  1"/>
          <p:cNvSpPr>
            <a:spLocks noGrp="1"/>
          </p:cNvSpPr>
          <p:nvPr>
            <p:ph type="body" idx="16394"/>
            <p:custDataLst>
              <p:tags r:id="rId3"/>
            </p:custDataLst>
          </p:nvPr>
        </p:nvSpPr>
        <p:spPr>
          <a:xfrm>
            <a:off x="637015" y="1277310"/>
            <a:ext cx="2875214" cy="4844559"/>
          </a:xfrm>
        </p:spPr>
        <p:txBody>
          <a:bodyPr/>
          <a:lstStyle/>
          <a:p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 </a:t>
            </a:r>
          </a:p>
        </p:txBody>
      </p:sp>
      <p:sp>
        <p:nvSpPr>
          <p:cNvPr id="1049952" name="文本占位符 4"/>
          <p:cNvSpPr>
            <a:spLocks noGrp="1"/>
          </p:cNvSpPr>
          <p:nvPr>
            <p:ph type="body" idx="16386"/>
            <p:custDataLst>
              <p:tags r:id="rId4"/>
            </p:custDataLst>
          </p:nvPr>
        </p:nvSpPr>
        <p:spPr>
          <a:xfrm>
            <a:off x="745690" y="1760894"/>
            <a:ext cx="1905000" cy="406400"/>
          </a:xfrm>
        </p:spPr>
        <p:txBody>
          <a:bodyPr>
            <a:normAutofit/>
          </a:bodyPr>
          <a:lstStyle/>
          <a:p>
            <a:r>
              <a:rPr lang="en-US" altLang="en-US" sz="1900">
                <a:latin typeface="MiSans Medium" panose="00000600000000000000" charset="-122"/>
                <a:ea typeface="MiSans Normal" panose="00000500000000000000" charset="-122"/>
              </a:rPr>
              <a:t>货物查询</a:t>
            </a:r>
            <a:r>
              <a:rPr lang="zh-CN" altLang="en-US" sz="1900">
                <a:latin typeface="MiSans Medium" panose="00000600000000000000" charset="-122"/>
                <a:ea typeface="MiSans Normal" panose="00000500000000000000" charset="-122"/>
              </a:rPr>
              <a:t>界面</a:t>
            </a:r>
          </a:p>
        </p:txBody>
      </p:sp>
      <p:sp>
        <p:nvSpPr>
          <p:cNvPr id="1049953" name="文本占位符 5"/>
          <p:cNvSpPr>
            <a:spLocks noGrp="1"/>
          </p:cNvSpPr>
          <p:nvPr>
            <p:ph type="body" idx="16387"/>
            <p:custDataLst>
              <p:tags r:id="rId5"/>
            </p:custDataLst>
          </p:nvPr>
        </p:nvSpPr>
        <p:spPr>
          <a:xfrm>
            <a:off x="745689" y="2607341"/>
            <a:ext cx="1905000" cy="1828800"/>
          </a:xfrm>
        </p:spPr>
        <p:txBody>
          <a:bodyPr>
            <a:normAutofit/>
          </a:bodyPr>
          <a:lstStyle/>
          <a:p>
            <a:r>
              <a:rPr lang="en-US" altLang="en-US">
                <a:latin typeface="MiSans Medium" panose="00000600000000000000" charset="-122"/>
                <a:ea typeface="MiSans Normal" panose="00000500000000000000" charset="-122"/>
              </a:rPr>
              <a:t>可通过货物名称搜索，展示库存及操作状态，目前显示服装和手机的库存信息。</a:t>
            </a:r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pic>
        <p:nvPicPr>
          <p:cNvPr id="2097254" name="图片 2097253"/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4057776" y="1351625"/>
            <a:ext cx="8134224" cy="4154751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69" name="文本占位符 2"/>
          <p:cNvSpPr>
            <a:spLocks noGrp="1"/>
          </p:cNvSpPr>
          <p:nvPr>
            <p:ph type="body" idx="13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altLang="en-US">
                <a:latin typeface="MiSans Medium" panose="00000600000000000000" charset="-122"/>
                <a:ea typeface="MiSans Normal" panose="00000500000000000000" charset="-122"/>
              </a:rPr>
              <a:t>06</a:t>
            </a:r>
          </a:p>
        </p:txBody>
      </p:sp>
      <p:sp>
        <p:nvSpPr>
          <p:cNvPr id="1049170" name="标题 3"/>
          <p:cNvSpPr>
            <a:spLocks noGrp="1"/>
          </p:cNvSpPr>
          <p:nvPr>
            <p:ph type="ctrTitle" idx="14"/>
            <p:custDataLst>
              <p:tags r:id="rId3"/>
            </p:custDataLst>
          </p:nvPr>
        </p:nvSpPr>
        <p:spPr/>
        <p:txBody>
          <a:bodyPr>
            <a:normAutofit/>
          </a:bodyPr>
          <a:lstStyle/>
          <a:p>
            <a:r>
              <a:rPr lang="zh-CN" altLang="en-US">
                <a:latin typeface="MiSans DemiBold" charset="0"/>
                <a:ea typeface="MiSans Medium" panose="00000600000000000000" charset="-122"/>
              </a:rPr>
              <a:t>项目总结与展望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83" name="标题 1"/>
          <p:cNvSpPr>
            <a:spLocks noGrp="1"/>
          </p:cNvSpPr>
          <p:nvPr>
            <p:ph type="ctrTitle" idx="16385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>
                <a:latin typeface="MiSans DemiBold" charset="0"/>
                <a:ea typeface="MiSans Medium" panose="00000600000000000000" charset="-122"/>
              </a:rPr>
              <a:t>项目总结 - 目标达成与核心成果</a:t>
            </a:r>
          </a:p>
        </p:txBody>
      </p:sp>
      <p:sp>
        <p:nvSpPr>
          <p:cNvPr id="1049184" name="装饰  1"/>
          <p:cNvSpPr>
            <a:spLocks noGrp="1"/>
          </p:cNvSpPr>
          <p:nvPr>
            <p:ph type="body" idx="16392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 </a:t>
            </a:r>
          </a:p>
        </p:txBody>
      </p:sp>
      <p:sp>
        <p:nvSpPr>
          <p:cNvPr id="1049185" name="文本占位符 3"/>
          <p:cNvSpPr>
            <a:spLocks noGrp="1"/>
          </p:cNvSpPr>
          <p:nvPr>
            <p:ph type="body" idx="16388"/>
            <p:custDataLst>
              <p:tags r:id="rId4"/>
            </p:custDataLst>
          </p:nvPr>
        </p:nvSpPr>
        <p:spPr/>
        <p:txBody>
          <a:bodyPr/>
          <a:lstStyle/>
          <a:p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01</a:t>
            </a:r>
          </a:p>
        </p:txBody>
      </p:sp>
      <p:sp>
        <p:nvSpPr>
          <p:cNvPr id="1049186" name="文本占位符 4"/>
          <p:cNvSpPr>
            <a:spLocks noGrp="1"/>
          </p:cNvSpPr>
          <p:nvPr>
            <p:ph type="body" idx="16386"/>
            <p:custDataLst>
              <p:tags r:id="rId5"/>
            </p:custDataLst>
          </p:nvPr>
        </p:nvSpPr>
        <p:spPr/>
        <p:txBody>
          <a:bodyPr/>
          <a:lstStyle/>
          <a:p>
            <a:r>
              <a:rPr lang="zh-CN" altLang="en-US" dirty="0">
                <a:latin typeface="MiSans Medium" panose="00000600000000000000" charset="-122"/>
                <a:ea typeface="MiSans Normal" panose="00000500000000000000" charset="-122"/>
              </a:rPr>
              <a:t>目标达成情况</a:t>
            </a:r>
          </a:p>
        </p:txBody>
      </p:sp>
      <p:sp>
        <p:nvSpPr>
          <p:cNvPr id="1049187" name="文本占位符 5"/>
          <p:cNvSpPr>
            <a:spLocks noGrp="1"/>
          </p:cNvSpPr>
          <p:nvPr>
            <p:ph type="body" idx="16387"/>
            <p:custDataLst>
              <p:tags r:id="rId6"/>
            </p:custDataLst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MiSans Medium" panose="00000600000000000000" charset="-122"/>
                <a:ea typeface="MiSans Normal" panose="00000500000000000000" charset="-122"/>
              </a:rPr>
              <a:t>技术目标：成功运用Spring Boot、MyBatis-Plus等技术栈，完成全链路开发；功能目标：实现货物全生命周期管理与操作追溯，功能完整；流程目标：完整经历从需求分析到测试部署的软件工程流程；质量目标：系统运行稳定，界面友好，达到课程设计预期。</a:t>
            </a:r>
          </a:p>
        </p:txBody>
      </p:sp>
      <p:sp>
        <p:nvSpPr>
          <p:cNvPr id="1049188" name="装饰  5"/>
          <p:cNvSpPr>
            <a:spLocks noGrp="1"/>
          </p:cNvSpPr>
          <p:nvPr>
            <p:ph type="body" idx="16393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 </a:t>
            </a:r>
          </a:p>
        </p:txBody>
      </p:sp>
      <p:sp>
        <p:nvSpPr>
          <p:cNvPr id="1049189" name="文本占位符 7"/>
          <p:cNvSpPr>
            <a:spLocks noGrp="1"/>
          </p:cNvSpPr>
          <p:nvPr>
            <p:ph type="body" idx="16391"/>
            <p:custDataLst>
              <p:tags r:id="rId8"/>
            </p:custDataLst>
          </p:nvPr>
        </p:nvSpPr>
        <p:spPr/>
        <p:txBody>
          <a:bodyPr/>
          <a:lstStyle/>
          <a:p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02</a:t>
            </a:r>
          </a:p>
        </p:txBody>
      </p:sp>
      <p:sp>
        <p:nvSpPr>
          <p:cNvPr id="1049190" name="文本占位符 8"/>
          <p:cNvSpPr>
            <a:spLocks noGrp="1"/>
          </p:cNvSpPr>
          <p:nvPr>
            <p:ph type="body" idx="16389"/>
            <p:custDataLst>
              <p:tags r:id="rId9"/>
            </p:custDataLst>
          </p:nvPr>
        </p:nvSpPr>
        <p:spPr/>
        <p:txBody>
          <a:bodyPr/>
          <a:lstStyle/>
          <a:p>
            <a:r>
              <a:rPr lang="zh-CN" altLang="en-US" dirty="0">
                <a:latin typeface="MiSans Medium" panose="00000600000000000000" charset="-122"/>
                <a:ea typeface="MiSans Normal" panose="00000500000000000000" charset="-122"/>
              </a:rPr>
              <a:t>核心成果展示</a:t>
            </a:r>
          </a:p>
        </p:txBody>
      </p:sp>
      <p:sp>
        <p:nvSpPr>
          <p:cNvPr id="1049191" name="文本占位符 9"/>
          <p:cNvSpPr>
            <a:spLocks noGrp="1"/>
          </p:cNvSpPr>
          <p:nvPr>
            <p:ph type="body" idx="16390"/>
            <p:custDataLst>
              <p:tags r:id="rId10"/>
            </p:custDataLst>
          </p:nvPr>
        </p:nvSpPr>
        <p:spPr/>
        <p:txBody>
          <a:bodyPr/>
          <a:lstStyle/>
          <a:p>
            <a:r>
              <a:rPr lang="zh-CN" altLang="en-US" dirty="0">
                <a:latin typeface="MiSans Medium" panose="00000600000000000000" charset="-122"/>
                <a:ea typeface="MiSans Normal" panose="00000500000000000000" charset="-122"/>
              </a:rPr>
              <a:t>架构清晰：严格的三层架构与模块化设计，代码可维护性高；设计巧妙：通过quantity正负值与currentStock冗余字段简化库存管理逻辑，利用逻辑删除与全操作记录实现数据完整可追溯；实用性强：技术选型轻量成熟，适合中小型快递公司实际部署使用。</a:t>
            </a:r>
          </a:p>
        </p:txBody>
      </p:sp>
    </p:spTree>
    <p:custDataLst>
      <p:tags r:id="rId1"/>
    </p:custData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202" name="标题 1"/>
          <p:cNvSpPr>
            <a:spLocks noGrp="1"/>
          </p:cNvSpPr>
          <p:nvPr>
            <p:ph type="ctrTitle" idx="16385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>
                <a:latin typeface="MiSans DemiBold" charset="0"/>
                <a:ea typeface="MiSans Medium" panose="00000600000000000000" charset="-122"/>
              </a:rPr>
              <a:t>经验与教训</a:t>
            </a:r>
          </a:p>
        </p:txBody>
      </p:sp>
      <p:pic>
        <p:nvPicPr>
          <p:cNvPr id="2097191" name="内容占位符 2" descr="66af7c84-c463-11f0-bd07-be1c540db2b8"/>
          <p:cNvPicPr>
            <a:picLocks noGrp="1" noChangeAspect="1"/>
          </p:cNvPicPr>
          <p:nvPr>
            <p:ph idx="16390"/>
            <p:custDataLst>
              <p:tags r:id="rId3"/>
            </p:custDataLst>
          </p:nvPr>
        </p:nvPicPr>
        <p:blipFill>
          <a:blip r:embed="rId10"/>
          <a:srcRect t="25748"/>
          <a:stretch>
            <a:fillRect/>
          </a:stretch>
        </p:blipFill>
        <p:spPr>
          <a:xfrm>
            <a:off x="8001000" y="1524000"/>
            <a:ext cx="3581400" cy="4724400"/>
          </a:xfrm>
          <a:custGeom>
            <a:avLst/>
            <a:gdLst>
              <a:gd name="connisteX0" fmla="*/ 0 w 3581400"/>
              <a:gd name="connsiteY0" fmla="*/ 0 h 4724400"/>
              <a:gd name="connisteX1" fmla="*/ 3378200 w 3581400"/>
              <a:gd name="connsiteY1" fmla="*/ 0 h 4724400"/>
              <a:gd name="connisteX2" fmla="*/ 3581400 w 3581400"/>
              <a:gd name="connsiteY2" fmla="*/ 203200 h 4724400"/>
              <a:gd name="connisteX3" fmla="*/ 3581400 w 3581400"/>
              <a:gd name="connsiteY3" fmla="*/ 4521200 h 4724400"/>
              <a:gd name="connisteX4" fmla="*/ 3378200 w 3581400"/>
              <a:gd name="connsiteY4" fmla="*/ 4724400 h 4724400"/>
              <a:gd name="connisteX5" fmla="*/ 0 w 3581400"/>
              <a:gd name="connsiteY5" fmla="*/ 4724400 h 4724400"/>
              <a:gd name="connisteX6" fmla="*/ 0 w 3581400"/>
              <a:gd name="connsiteY6" fmla="*/ 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r" b="b"/>
            <a:pathLst>
              <a:path w="3581400" h="4724400">
                <a:moveTo>
                  <a:pt x="0" y="0"/>
                </a:moveTo>
                <a:lnTo>
                  <a:pt x="3378200" y="0"/>
                </a:lnTo>
                <a:cubicBezTo>
                  <a:pt x="3490424" y="0"/>
                  <a:pt x="3581400" y="90976"/>
                  <a:pt x="3581400" y="203200"/>
                </a:cubicBezTo>
                <a:lnTo>
                  <a:pt x="3581400" y="4521200"/>
                </a:lnTo>
                <a:cubicBezTo>
                  <a:pt x="3581400" y="4633424"/>
                  <a:pt x="3490424" y="4724400"/>
                  <a:pt x="3378200" y="4724400"/>
                </a:cubicBezTo>
                <a:lnTo>
                  <a:pt x="0" y="472440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049203" name="装饰  2"/>
          <p:cNvSpPr>
            <a:spLocks noGrp="1"/>
          </p:cNvSpPr>
          <p:nvPr>
            <p:ph type="body" idx="16391"/>
            <p:custDataLst>
              <p:tags r:id="rId4"/>
            </p:custDataLst>
          </p:nvPr>
        </p:nvSpPr>
        <p:spPr/>
        <p:txBody>
          <a:bodyPr/>
          <a:lstStyle/>
          <a:p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 </a:t>
            </a:r>
          </a:p>
        </p:txBody>
      </p:sp>
      <p:sp>
        <p:nvSpPr>
          <p:cNvPr id="1049204" name="文本占位符 4"/>
          <p:cNvSpPr>
            <a:spLocks noGrp="1"/>
          </p:cNvSpPr>
          <p:nvPr>
            <p:ph type="body" idx="16386"/>
            <p:custDataLst>
              <p:tags r:id="rId5"/>
            </p:custDataLst>
          </p:nvPr>
        </p:nvSpPr>
        <p:spPr/>
        <p:txBody>
          <a:bodyPr/>
          <a:lstStyle/>
          <a:p>
            <a:r>
              <a:rPr lang="zh-CN" altLang="en-US" dirty="0">
                <a:latin typeface="MiSans Medium" panose="00000600000000000000" charset="-122"/>
                <a:ea typeface="MiSans Normal" panose="00000500000000000000" charset="-122"/>
              </a:rPr>
              <a:t>项目开发经验</a:t>
            </a:r>
          </a:p>
        </p:txBody>
      </p:sp>
      <p:sp>
        <p:nvSpPr>
          <p:cNvPr id="1049205" name="文本占位符 5"/>
          <p:cNvSpPr>
            <a:spLocks noGrp="1"/>
          </p:cNvSpPr>
          <p:nvPr>
            <p:ph type="body" idx="16387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zh-CN" altLang="en-US" dirty="0">
                <a:latin typeface="MiSans Medium" panose="00000600000000000000" charset="-122"/>
                <a:ea typeface="MiSans Normal" panose="00000500000000000000" charset="-122"/>
              </a:rPr>
              <a:t>前期明确的数据库设计与字段映射能避免大量后期调试工作；核心业务逻辑必须进行多场景（正常、边界、异常）测试，以保障系统稳定性和数据准确性。</a:t>
            </a:r>
          </a:p>
        </p:txBody>
      </p:sp>
      <p:sp>
        <p:nvSpPr>
          <p:cNvPr id="1049206" name="文本占位符 6"/>
          <p:cNvSpPr>
            <a:spLocks noGrp="1"/>
          </p:cNvSpPr>
          <p:nvPr>
            <p:ph type="body" idx="16388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zh-CN" altLang="en-US" dirty="0">
                <a:latin typeface="MiSans Medium" panose="00000600000000000000" charset="-122"/>
                <a:ea typeface="MiSans Normal" panose="00000500000000000000" charset="-122"/>
              </a:rPr>
              <a:t>项目开发教训</a:t>
            </a:r>
          </a:p>
        </p:txBody>
      </p:sp>
      <p:sp>
        <p:nvSpPr>
          <p:cNvPr id="1049207" name="文本占位符 7"/>
          <p:cNvSpPr>
            <a:spLocks noGrp="1"/>
          </p:cNvSpPr>
          <p:nvPr>
            <p:ph type="body" idx="16389"/>
            <p:custDataLst>
              <p:tags r:id="rId8"/>
            </p:custDataLst>
          </p:nvPr>
        </p:nvSpPr>
        <p:spPr/>
        <p:txBody>
          <a:bodyPr/>
          <a:lstStyle/>
          <a:p>
            <a:r>
              <a:rPr lang="zh-CN" altLang="en-US" dirty="0">
                <a:latin typeface="MiSans Medium" panose="00000600000000000000" charset="-122"/>
                <a:ea typeface="MiSans Normal" panose="00000500000000000000" charset="-122"/>
              </a:rPr>
              <a:t>开发初期容易忽略用户体验细节，如明确的错误提示；对开源组件（如PageHelper）的配置和使用需要更仔细地阅读文档，避免因调用顺序或配置错误导致功能失效。</a:t>
            </a:r>
          </a:p>
        </p:txBody>
      </p:sp>
    </p:spTree>
    <p:custDataLst>
      <p:tags r:id="rId1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9" name="文本占位符 2"/>
          <p:cNvSpPr>
            <a:spLocks noGrp="1"/>
          </p:cNvSpPr>
          <p:nvPr>
            <p:ph type="body" idx="13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altLang="en-US">
                <a:latin typeface="MiSans Medium" panose="00000600000000000000" charset="-122"/>
                <a:ea typeface="MiSans Normal" panose="00000500000000000000" charset="-122"/>
              </a:rPr>
              <a:t>01</a:t>
            </a:r>
          </a:p>
        </p:txBody>
      </p:sp>
      <p:sp>
        <p:nvSpPr>
          <p:cNvPr id="1048660" name="标题 3"/>
          <p:cNvSpPr>
            <a:spLocks noGrp="1"/>
          </p:cNvSpPr>
          <p:nvPr>
            <p:ph type="ctrTitle" idx="14"/>
            <p:custDataLst>
              <p:tags r:id="rId3"/>
            </p:custDataLst>
          </p:nvPr>
        </p:nvSpPr>
        <p:spPr/>
        <p:txBody>
          <a:bodyPr>
            <a:normAutofit/>
          </a:bodyPr>
          <a:lstStyle/>
          <a:p>
            <a:r>
              <a:rPr lang="zh-CN" altLang="en-US">
                <a:latin typeface="MiSans DemiBold" charset="0"/>
                <a:ea typeface="MiSans Medium" panose="00000600000000000000" charset="-122"/>
              </a:rPr>
              <a:t>项目背景与目标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221" name="标题 1"/>
          <p:cNvSpPr>
            <a:spLocks noGrp="1"/>
          </p:cNvSpPr>
          <p:nvPr>
            <p:ph type="ctrTitle" idx="16385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>
                <a:latin typeface="MiSans DemiBold" charset="0"/>
                <a:ea typeface="MiSans Medium" panose="00000600000000000000" charset="-122"/>
              </a:rPr>
              <a:t>未来展望 - 现存不足</a:t>
            </a:r>
          </a:p>
        </p:txBody>
      </p:sp>
      <p:pic>
        <p:nvPicPr>
          <p:cNvPr id="2097192" name="内容占位符 2" descr="6562814e-c463-11f0-b64d-262d6709a899"/>
          <p:cNvPicPr>
            <a:picLocks noGrp="1" noChangeAspect="1"/>
          </p:cNvPicPr>
          <p:nvPr>
            <p:ph idx="16394"/>
            <p:custDataLst>
              <p:tags r:id="rId3"/>
            </p:custDataLst>
          </p:nvPr>
        </p:nvPicPr>
        <p:blipFill>
          <a:blip r:embed="rId13"/>
          <a:srcRect t="42593"/>
          <a:stretch>
            <a:fillRect/>
          </a:stretch>
        </p:blipFill>
        <p:spPr>
          <a:xfrm>
            <a:off x="609600" y="1524000"/>
            <a:ext cx="5486400" cy="4724400"/>
          </a:xfrm>
          <a:custGeom>
            <a:avLst/>
            <a:gdLst>
              <a:gd name="connisteX0" fmla="*/ 0 w 5486400"/>
              <a:gd name="connsiteY0" fmla="*/ 203200 h 4724400"/>
              <a:gd name="connisteX1" fmla="*/ 203200 w 5486400"/>
              <a:gd name="connsiteY1" fmla="*/ 0 h 4724400"/>
              <a:gd name="connisteX2" fmla="*/ 5283200 w 5486400"/>
              <a:gd name="connsiteY2" fmla="*/ 0 h 4724400"/>
              <a:gd name="connisteX3" fmla="*/ 5486400 w 5486400"/>
              <a:gd name="connsiteY3" fmla="*/ 203200 h 4724400"/>
              <a:gd name="connisteX4" fmla="*/ 5486400 w 5486400"/>
              <a:gd name="connsiteY4" fmla="*/ 4521200 h 4724400"/>
              <a:gd name="connisteX5" fmla="*/ 5283200 w 5486400"/>
              <a:gd name="connsiteY5" fmla="*/ 4724400 h 4724400"/>
              <a:gd name="connisteX6" fmla="*/ 203200 w 5486400"/>
              <a:gd name="connsiteY6" fmla="*/ 4724400 h 4724400"/>
              <a:gd name="connisteX7" fmla="*/ 0 w 5486400"/>
              <a:gd name="connsiteY7" fmla="*/ 4521200 h 4724400"/>
              <a:gd name="connisteX8" fmla="*/ 0 w 5486400"/>
              <a:gd name="connsiteY8" fmla="*/ 20320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r" b="b"/>
            <a:pathLst>
              <a:path w="5486400" h="4724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283200" y="0"/>
                </a:lnTo>
                <a:cubicBezTo>
                  <a:pt x="5395424" y="0"/>
                  <a:pt x="5486400" y="90976"/>
                  <a:pt x="5486400" y="203200"/>
                </a:cubicBezTo>
                <a:lnTo>
                  <a:pt x="5486400" y="4521200"/>
                </a:lnTo>
                <a:cubicBezTo>
                  <a:pt x="5486400" y="4633424"/>
                  <a:pt x="5395424" y="4724400"/>
                  <a:pt x="5283200" y="4724400"/>
                </a:cubicBezTo>
                <a:lnTo>
                  <a:pt x="203200" y="4724400"/>
                </a:lnTo>
                <a:cubicBezTo>
                  <a:pt x="90976" y="4724400"/>
                  <a:pt x="0" y="4633424"/>
                  <a:pt x="0" y="4521200"/>
                </a:cubicBezTo>
                <a:lnTo>
                  <a:pt x="0" y="203200"/>
                </a:lnTo>
                <a:close/>
              </a:path>
            </a:pathLst>
          </a:custGeom>
        </p:spPr>
      </p:pic>
      <p:sp>
        <p:nvSpPr>
          <p:cNvPr id="1049222" name="文本占位符 3"/>
          <p:cNvSpPr>
            <a:spLocks noGrp="1"/>
          </p:cNvSpPr>
          <p:nvPr>
            <p:ph type="body" idx="16386"/>
            <p:custDataLst>
              <p:tags r:id="rId4"/>
            </p:custDataLst>
          </p:nvPr>
        </p:nvSpPr>
        <p:spPr/>
        <p:txBody>
          <a:bodyPr/>
          <a:lstStyle/>
          <a:p>
            <a:r>
              <a:rPr lang="zh-CN" altLang="en-US" dirty="0">
                <a:latin typeface="MiSans Medium" panose="00000600000000000000" charset="-122"/>
                <a:ea typeface="MiSans Normal" panose="00000500000000000000" charset="-122"/>
              </a:rPr>
              <a:t>权限控制方面</a:t>
            </a:r>
          </a:p>
        </p:txBody>
      </p:sp>
      <p:sp>
        <p:nvSpPr>
          <p:cNvPr id="1049223" name="文本占位符 4"/>
          <p:cNvSpPr>
            <a:spLocks noGrp="1"/>
          </p:cNvSpPr>
          <p:nvPr>
            <p:ph type="body" idx="16387"/>
            <p:custDataLst>
              <p:tags r:id="rId5"/>
            </p:custDataLst>
          </p:nvPr>
        </p:nvSpPr>
        <p:spPr/>
        <p:txBody>
          <a:bodyPr/>
          <a:lstStyle/>
          <a:p>
            <a:r>
              <a:rPr lang="zh-CN" altLang="en-US" dirty="0">
                <a:latin typeface="MiSans Medium" panose="00000600000000000000" charset="-122"/>
                <a:ea typeface="MiSans Normal" panose="00000500000000000000" charset="-122"/>
              </a:rPr>
              <a:t>所有用户权限相同，存在数据安全风险，无法根据不同角色分配不同操作权限。</a:t>
            </a:r>
          </a:p>
        </p:txBody>
      </p:sp>
      <p:sp>
        <p:nvSpPr>
          <p:cNvPr id="1049224" name="文本占位符 5"/>
          <p:cNvSpPr>
            <a:spLocks noGrp="1"/>
          </p:cNvSpPr>
          <p:nvPr>
            <p:ph type="body" idx="16388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zh-CN" altLang="en-US" dirty="0">
                <a:latin typeface="MiSans Medium" panose="00000600000000000000" charset="-122"/>
                <a:ea typeface="MiSans Normal" panose="00000500000000000000" charset="-122"/>
              </a:rPr>
              <a:t>批量处理方面</a:t>
            </a:r>
          </a:p>
        </p:txBody>
      </p:sp>
      <p:sp>
        <p:nvSpPr>
          <p:cNvPr id="1049225" name="文本占位符 6"/>
          <p:cNvSpPr>
            <a:spLocks noGrp="1"/>
          </p:cNvSpPr>
          <p:nvPr>
            <p:ph type="body" idx="16389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zh-CN" altLang="en-US" dirty="0">
                <a:latin typeface="MiSans Medium" panose="00000600000000000000" charset="-122"/>
                <a:ea typeface="MiSans Normal" panose="00000500000000000000" charset="-122"/>
              </a:rPr>
              <a:t>不支持Excel导入和批量入库/出库，大批量操作时效率低下，影响业务处理速度。</a:t>
            </a:r>
          </a:p>
        </p:txBody>
      </p:sp>
      <p:sp>
        <p:nvSpPr>
          <p:cNvPr id="1049226" name="文本占位符 7"/>
          <p:cNvSpPr>
            <a:spLocks noGrp="1"/>
          </p:cNvSpPr>
          <p:nvPr>
            <p:ph type="body" idx="16390"/>
            <p:custDataLst>
              <p:tags r:id="rId8"/>
            </p:custDataLst>
          </p:nvPr>
        </p:nvSpPr>
        <p:spPr/>
        <p:txBody>
          <a:bodyPr/>
          <a:lstStyle/>
          <a:p>
            <a:r>
              <a:rPr lang="zh-CN" altLang="en-US" dirty="0">
                <a:latin typeface="MiSans Medium" panose="00000600000000000000" charset="-122"/>
                <a:ea typeface="MiSans Normal" panose="00000500000000000000" charset="-122"/>
              </a:rPr>
              <a:t>数据洞察方面</a:t>
            </a:r>
          </a:p>
        </p:txBody>
      </p:sp>
      <p:sp>
        <p:nvSpPr>
          <p:cNvPr id="1049227" name="文本占位符 8"/>
          <p:cNvSpPr>
            <a:spLocks noGrp="1"/>
          </p:cNvSpPr>
          <p:nvPr>
            <p:ph type="body" idx="16391"/>
            <p:custDataLst>
              <p:tags r:id="rId9"/>
            </p:custDataLst>
          </p:nvPr>
        </p:nvSpPr>
        <p:spPr/>
        <p:txBody>
          <a:bodyPr/>
          <a:lstStyle/>
          <a:p>
            <a:r>
              <a:rPr lang="zh-CN" altLang="en-US" dirty="0">
                <a:latin typeface="MiSans Medium" panose="00000600000000000000" charset="-122"/>
                <a:ea typeface="MiSans Normal" panose="00000500000000000000" charset="-122"/>
              </a:rPr>
              <a:t>缺乏图表化数据看板，难以直观展示数据情况，无法为管理层决策提供有效支持。</a:t>
            </a:r>
          </a:p>
        </p:txBody>
      </p:sp>
      <p:sp>
        <p:nvSpPr>
          <p:cNvPr id="1049228" name="文本占位符 9"/>
          <p:cNvSpPr>
            <a:spLocks noGrp="1"/>
          </p:cNvSpPr>
          <p:nvPr>
            <p:ph type="body" idx="16392"/>
            <p:custDataLst>
              <p:tags r:id="rId10"/>
            </p:custDataLst>
          </p:nvPr>
        </p:nvSpPr>
        <p:spPr/>
        <p:txBody>
          <a:bodyPr/>
          <a:lstStyle/>
          <a:p>
            <a:r>
              <a:rPr lang="zh-CN" altLang="en-US" dirty="0">
                <a:latin typeface="MiSans Medium" panose="00000600000000000000" charset="-122"/>
                <a:ea typeface="MiSans Normal" panose="00000500000000000000" charset="-122"/>
              </a:rPr>
              <a:t>性能方面</a:t>
            </a:r>
          </a:p>
        </p:txBody>
      </p:sp>
      <p:sp>
        <p:nvSpPr>
          <p:cNvPr id="1049229" name="文本占位符 10"/>
          <p:cNvSpPr>
            <a:spLocks noGrp="1"/>
          </p:cNvSpPr>
          <p:nvPr>
            <p:ph type="body" idx="16393"/>
            <p:custDataLst>
              <p:tags r:id="rId11"/>
            </p:custDataLst>
          </p:nvPr>
        </p:nvSpPr>
        <p:spPr/>
        <p:txBody>
          <a:bodyPr/>
          <a:lstStyle/>
          <a:p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未引入缓存机制，海量数据下查询压力全在数据库，可能导致查询速度变慢。</a:t>
            </a:r>
          </a:p>
        </p:txBody>
      </p:sp>
    </p:spTree>
    <p:custDataLst>
      <p:tags r:id="rId1"/>
    </p:custData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246" name="标题 1"/>
          <p:cNvSpPr>
            <a:spLocks noGrp="1"/>
          </p:cNvSpPr>
          <p:nvPr>
            <p:ph type="ctrTitle" idx="16385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>
                <a:latin typeface="MiSans DemiBold" charset="0"/>
                <a:ea typeface="MiSans Medium" panose="00000600000000000000" charset="-122"/>
              </a:rPr>
              <a:t>未来展望 - 改进方向</a:t>
            </a:r>
          </a:p>
        </p:txBody>
      </p:sp>
      <p:sp>
        <p:nvSpPr>
          <p:cNvPr id="1049247" name="装饰  1"/>
          <p:cNvSpPr>
            <a:spLocks noGrp="1"/>
          </p:cNvSpPr>
          <p:nvPr>
            <p:ph type="body" idx="16393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 </a:t>
            </a:r>
          </a:p>
        </p:txBody>
      </p:sp>
      <p:pic>
        <p:nvPicPr>
          <p:cNvPr id="2097193" name="图片占位符 16" descr="7"/>
          <p:cNvPicPr>
            <a:picLocks noGrp="1" noChangeAspect="1"/>
          </p:cNvPicPr>
          <p:nvPr>
            <p:ph type="pic" idx="16392"/>
            <p:custDataLst>
              <p:tags r:id="rId4"/>
            </p:custDataLst>
          </p:nvPr>
        </p:nvPicPr>
        <p:blipFill>
          <a:blip r:embed="rId16"/>
          <a:stretch>
            <a:fillRect/>
          </a:stretch>
        </p:blipFill>
        <p:spPr>
          <a:xfrm>
            <a:off x="1828800" y="2463800"/>
            <a:ext cx="812800" cy="812800"/>
          </a:xfrm>
          <a:prstGeom prst="rect">
            <a:avLst/>
          </a:prstGeom>
        </p:spPr>
      </p:pic>
      <p:sp>
        <p:nvSpPr>
          <p:cNvPr id="1049248" name="文本占位符 4"/>
          <p:cNvSpPr>
            <a:spLocks noGrp="1"/>
          </p:cNvSpPr>
          <p:nvPr>
            <p:ph type="body" idx="16386"/>
            <p:custDataLst>
              <p:tags r:id="rId5"/>
            </p:custDataLst>
          </p:nvPr>
        </p:nvSpPr>
        <p:spPr/>
        <p:txBody>
          <a:bodyPr/>
          <a:lstStyle/>
          <a:p>
            <a:r>
              <a:rPr lang="zh-CN" altLang="en-US" dirty="0">
                <a:latin typeface="MiSans Medium" panose="00000600000000000000" charset="-122"/>
                <a:ea typeface="MiSans Normal" panose="00000500000000000000" charset="-122"/>
              </a:rPr>
              <a:t>功能深化方向</a:t>
            </a:r>
          </a:p>
        </p:txBody>
      </p:sp>
      <p:sp>
        <p:nvSpPr>
          <p:cNvPr id="1049249" name="文本占位符 5"/>
          <p:cNvSpPr>
            <a:spLocks noGrp="1"/>
          </p:cNvSpPr>
          <p:nvPr>
            <p:ph type="body" idx="16387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zh-CN" altLang="en-US" dirty="0">
                <a:latin typeface="MiSans Medium" panose="00000600000000000000" charset="-122"/>
                <a:ea typeface="MiSans Normal" panose="00000500000000000000" charset="-122"/>
              </a:rPr>
              <a:t>引入RBAC权限模型，精细化管理用户权限；开发批量导入/导出和异步导出任务；集成ECharts，打造可视化数据看板。</a:t>
            </a:r>
          </a:p>
        </p:txBody>
      </p:sp>
      <p:sp>
        <p:nvSpPr>
          <p:cNvPr id="1049250" name="装饰  5"/>
          <p:cNvSpPr>
            <a:spLocks noGrp="1"/>
          </p:cNvSpPr>
          <p:nvPr>
            <p:ph type="body" idx="16395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 </a:t>
            </a:r>
          </a:p>
        </p:txBody>
      </p:sp>
      <p:pic>
        <p:nvPicPr>
          <p:cNvPr id="2097194" name="图片占位符 14" descr="8"/>
          <p:cNvPicPr>
            <a:picLocks noGrp="1" noChangeAspect="1"/>
          </p:cNvPicPr>
          <p:nvPr>
            <p:ph type="pic" idx="16394"/>
            <p:custDataLst>
              <p:tags r:id="rId8"/>
            </p:custDataLst>
          </p:nvPr>
        </p:nvPicPr>
        <p:blipFill>
          <a:blip r:embed="rId17"/>
          <a:stretch>
            <a:fillRect/>
          </a:stretch>
        </p:blipFill>
        <p:spPr>
          <a:xfrm>
            <a:off x="5689600" y="2463800"/>
            <a:ext cx="812800" cy="812800"/>
          </a:xfrm>
          <a:prstGeom prst="rect">
            <a:avLst/>
          </a:prstGeom>
        </p:spPr>
      </p:pic>
      <p:sp>
        <p:nvSpPr>
          <p:cNvPr id="1049251" name="文本占位符 8"/>
          <p:cNvSpPr>
            <a:spLocks noGrp="1"/>
          </p:cNvSpPr>
          <p:nvPr>
            <p:ph type="body" idx="16388"/>
            <p:custDataLst>
              <p:tags r:id="rId9"/>
            </p:custDataLst>
          </p:nvPr>
        </p:nvSpPr>
        <p:spPr/>
        <p:txBody>
          <a:bodyPr/>
          <a:lstStyle/>
          <a:p>
            <a:r>
              <a:rPr lang="zh-CN" altLang="en-US" dirty="0">
                <a:latin typeface="MiSans Medium" panose="00000600000000000000" charset="-122"/>
                <a:ea typeface="MiSans Normal" panose="00000500000000000000" charset="-122"/>
              </a:rPr>
              <a:t>技术升级方向</a:t>
            </a:r>
          </a:p>
        </p:txBody>
      </p:sp>
      <p:sp>
        <p:nvSpPr>
          <p:cNvPr id="1049252" name="文本占位符 9"/>
          <p:cNvSpPr>
            <a:spLocks noGrp="1"/>
          </p:cNvSpPr>
          <p:nvPr>
            <p:ph type="body" idx="16389"/>
            <p:custDataLst>
              <p:tags r:id="rId10"/>
            </p:custDataLst>
          </p:nvPr>
        </p:nvSpPr>
        <p:spPr/>
        <p:txBody>
          <a:bodyPr/>
          <a:lstStyle/>
          <a:p>
            <a:r>
              <a:rPr lang="zh-CN" altLang="en-US" dirty="0">
                <a:latin typeface="MiSans Medium" panose="00000600000000000000" charset="-122"/>
                <a:ea typeface="MiSans Normal" panose="00000500000000000000" charset="-122"/>
              </a:rPr>
              <a:t>引入Redis缓存，提升热点数据查询速度；改造为前后端分离架构（Vue.js + Spring Boot API），提升开发效率和系统扩展性。</a:t>
            </a:r>
          </a:p>
        </p:txBody>
      </p:sp>
      <p:sp>
        <p:nvSpPr>
          <p:cNvPr id="1049253" name="装饰  9"/>
          <p:cNvSpPr>
            <a:spLocks noGrp="1"/>
          </p:cNvSpPr>
          <p:nvPr>
            <p:ph type="body" idx="16397"/>
            <p:custDataLst>
              <p:tags r:id="rId11"/>
            </p:custDataLst>
          </p:nvPr>
        </p:nvSpPr>
        <p:spPr/>
        <p:txBody>
          <a:bodyPr/>
          <a:lstStyle/>
          <a:p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 </a:t>
            </a:r>
          </a:p>
        </p:txBody>
      </p:sp>
      <p:pic>
        <p:nvPicPr>
          <p:cNvPr id="2097195" name="图片占位符 15" descr="9"/>
          <p:cNvPicPr>
            <a:picLocks noGrp="1" noChangeAspect="1"/>
          </p:cNvPicPr>
          <p:nvPr>
            <p:ph type="pic" idx="16396"/>
            <p:custDataLst>
              <p:tags r:id="rId12"/>
            </p:custDataLst>
          </p:nvPr>
        </p:nvPicPr>
        <p:blipFill>
          <a:blip r:embed="rId18"/>
          <a:stretch>
            <a:fillRect/>
          </a:stretch>
        </p:blipFill>
        <p:spPr>
          <a:xfrm>
            <a:off x="9550400" y="2463800"/>
            <a:ext cx="812800" cy="812800"/>
          </a:xfrm>
          <a:prstGeom prst="rect">
            <a:avLst/>
          </a:prstGeom>
        </p:spPr>
      </p:pic>
      <p:sp>
        <p:nvSpPr>
          <p:cNvPr id="1049254" name="文本占位符 12"/>
          <p:cNvSpPr>
            <a:spLocks noGrp="1"/>
          </p:cNvSpPr>
          <p:nvPr>
            <p:ph type="body" idx="16390"/>
            <p:custDataLst>
              <p:tags r:id="rId13"/>
            </p:custDataLst>
          </p:nvPr>
        </p:nvSpPr>
        <p:spPr/>
        <p:txBody>
          <a:bodyPr/>
          <a:lstStyle/>
          <a:p>
            <a:r>
              <a:rPr lang="zh-CN" altLang="en-US" dirty="0">
                <a:latin typeface="MiSans Medium" panose="00000600000000000000" charset="-122"/>
                <a:ea typeface="MiSans Normal" panose="00000500000000000000" charset="-122"/>
              </a:rPr>
              <a:t>智能探索方向</a:t>
            </a:r>
          </a:p>
        </p:txBody>
      </p:sp>
      <p:sp>
        <p:nvSpPr>
          <p:cNvPr id="1049255" name="文本占位符 13"/>
          <p:cNvSpPr>
            <a:spLocks noGrp="1"/>
          </p:cNvSpPr>
          <p:nvPr>
            <p:ph type="body" idx="16391"/>
            <p:custDataLst>
              <p:tags r:id="rId14"/>
            </p:custDataLst>
          </p:nvPr>
        </p:nvSpPr>
        <p:spPr/>
        <p:txBody>
          <a:bodyPr/>
          <a:lstStyle/>
          <a:p>
            <a:r>
              <a:rPr lang="zh-CN" altLang="en-US" dirty="0">
                <a:latin typeface="MiSans Medium" panose="00000600000000000000" charset="-122"/>
                <a:ea typeface="MiSans Normal" panose="00000500000000000000" charset="-122"/>
              </a:rPr>
              <a:t>结合历史数据，开发库存预测与智能补货提醒功能，为快递公司库存管理提供智能化支持。</a:t>
            </a:r>
          </a:p>
        </p:txBody>
      </p:sp>
    </p:spTree>
    <p:custDataLst>
      <p:tags r:id="rId1"/>
    </p:custData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266" name="副标题 2"/>
          <p:cNvSpPr>
            <a:spLocks noGrp="1"/>
          </p:cNvSpPr>
          <p:nvPr>
            <p:ph type="subTitle" idx="13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THE END</a:t>
            </a:r>
          </a:p>
        </p:txBody>
      </p:sp>
      <p:sp>
        <p:nvSpPr>
          <p:cNvPr id="1049267" name="标题 3"/>
          <p:cNvSpPr>
            <a:spLocks noGrp="1"/>
          </p:cNvSpPr>
          <p:nvPr>
            <p:ph type="ctrTitle" idx="14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zh-CN" altLang="en-US" sz="6100">
                <a:latin typeface="MiSans DemiBold" charset="0"/>
                <a:ea typeface="MiSans Medium" panose="00000600000000000000" charset="-122"/>
              </a:rPr>
              <a:t>谢谢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8" name="标题 1"/>
          <p:cNvSpPr>
            <a:spLocks noGrp="1"/>
          </p:cNvSpPr>
          <p:nvPr>
            <p:ph type="ctrTitle" idx="16385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>
                <a:latin typeface="MiSans DemiBold" charset="0"/>
                <a:ea typeface="MiSans Medium" panose="00000600000000000000" charset="-122"/>
              </a:rPr>
              <a:t>项目背景</a:t>
            </a:r>
          </a:p>
        </p:txBody>
      </p:sp>
      <p:pic>
        <p:nvPicPr>
          <p:cNvPr id="2097156" name="内容占位符 2" descr="64f76434-c463-11f0-9c99-0e7ef262d386"/>
          <p:cNvPicPr>
            <a:picLocks noGrp="1" noChangeAspect="1"/>
          </p:cNvPicPr>
          <p:nvPr>
            <p:ph idx="16394"/>
            <p:custDataLst>
              <p:tags r:id="rId3"/>
            </p:custDataLst>
          </p:nvPr>
        </p:nvPicPr>
        <p:blipFill>
          <a:blip r:embed="rId17"/>
          <a:srcRect l="23889" r="23889"/>
          <a:stretch>
            <a:fillRect/>
          </a:stretch>
        </p:blipFill>
        <p:spPr>
          <a:xfrm>
            <a:off x="8610600" y="0"/>
            <a:ext cx="3581400" cy="6858000"/>
          </a:xfrm>
          <a:custGeom>
            <a:avLst/>
            <a:gdLst>
              <a:gd name="connisteX0" fmla="*/ 0 w 3581400"/>
              <a:gd name="connsiteY0" fmla="*/ 0 h 6858000"/>
              <a:gd name="connisteX1" fmla="*/ 3581400 w 3581400"/>
              <a:gd name="connsiteY1" fmla="*/ 0 h 6858000"/>
              <a:gd name="connisteX2" fmla="*/ 3581400 w 3581400"/>
              <a:gd name="connsiteY2" fmla="*/ 6858000 h 6858000"/>
              <a:gd name="connisteX3" fmla="*/ 0 w 3581400"/>
              <a:gd name="connsiteY3" fmla="*/ 6858000 h 6858000"/>
              <a:gd name="connisteX4" fmla="*/ 0 w 3581400"/>
              <a:gd name="connsiteY4" fmla="*/ 0 h 6858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rect l="0" t="0" r="r" b="b"/>
            <a:pathLst>
              <a:path w="3581400" h="6858000">
                <a:moveTo>
                  <a:pt x="0" y="0"/>
                </a:moveTo>
                <a:lnTo>
                  <a:pt x="3581400" y="0"/>
                </a:lnTo>
                <a:lnTo>
                  <a:pt x="35814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048679" name="装饰  2"/>
          <p:cNvSpPr>
            <a:spLocks noGrp="1"/>
          </p:cNvSpPr>
          <p:nvPr>
            <p:ph type="body" idx="16395"/>
            <p:custDataLst>
              <p:tags r:id="rId4"/>
            </p:custDataLst>
          </p:nvPr>
        </p:nvSpPr>
        <p:spPr/>
        <p:txBody>
          <a:bodyPr/>
          <a:lstStyle/>
          <a:p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 </a:t>
            </a:r>
          </a:p>
        </p:txBody>
      </p:sp>
      <p:sp>
        <p:nvSpPr>
          <p:cNvPr id="1048680" name="文本占位符 4"/>
          <p:cNvSpPr>
            <a:spLocks noGrp="1"/>
          </p:cNvSpPr>
          <p:nvPr>
            <p:ph type="body" idx="16386"/>
            <p:custDataLst>
              <p:tags r:id="rId5"/>
            </p:custDataLst>
          </p:nvPr>
        </p:nvSpPr>
        <p:spPr/>
        <p:txBody>
          <a:bodyPr>
            <a:normAutofit/>
          </a:bodyPr>
          <a:lstStyle/>
          <a:p>
            <a:r>
              <a:rPr lang="zh-CN" altLang="en-US" sz="1400" dirty="0">
                <a:latin typeface="MiSans Medium" panose="00000600000000000000" charset="-122"/>
                <a:ea typeface="MiSans Normal" panose="00000500000000000000" charset="-122"/>
              </a:rPr>
              <a:t>行业增长趋势：电商物流需求爆发</a:t>
            </a:r>
          </a:p>
        </p:txBody>
      </p:sp>
      <p:sp>
        <p:nvSpPr>
          <p:cNvPr id="1048681" name="文本占位符 5"/>
          <p:cNvSpPr>
            <a:spLocks noGrp="1"/>
          </p:cNvSpPr>
          <p:nvPr>
            <p:ph type="body" idx="16387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随着电商行业的快速发展，物流货物吞吐量呈现爆发式增长，传统货物管理模式面临巨大挑战。</a:t>
            </a:r>
          </a:p>
        </p:txBody>
      </p:sp>
      <p:sp>
        <p:nvSpPr>
          <p:cNvPr id="1048682" name="装饰  5"/>
          <p:cNvSpPr>
            <a:spLocks noGrp="1"/>
          </p:cNvSpPr>
          <p:nvPr>
            <p:ph type="body" idx="16396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 </a:t>
            </a:r>
          </a:p>
        </p:txBody>
      </p:sp>
      <p:sp>
        <p:nvSpPr>
          <p:cNvPr id="1048683" name="文本占位符 7"/>
          <p:cNvSpPr>
            <a:spLocks noGrp="1"/>
          </p:cNvSpPr>
          <p:nvPr>
            <p:ph type="body" idx="16388"/>
            <p:custDataLst>
              <p:tags r:id="rId8"/>
            </p:custDataLst>
          </p:nvPr>
        </p:nvSpPr>
        <p:spPr/>
        <p:txBody>
          <a:bodyPr>
            <a:normAutofit/>
          </a:bodyPr>
          <a:lstStyle/>
          <a:p>
            <a:r>
              <a:rPr lang="zh-CN" altLang="en-US" sz="1400" dirty="0">
                <a:latin typeface="MiSans Medium" panose="00000600000000000000" charset="-122"/>
                <a:ea typeface="MiSans Normal" panose="00000500000000000000" charset="-122"/>
              </a:rPr>
              <a:t>传统管理困境：人工操作效率低下</a:t>
            </a:r>
          </a:p>
        </p:txBody>
      </p:sp>
      <p:sp>
        <p:nvSpPr>
          <p:cNvPr id="1048684" name="文本占位符 8"/>
          <p:cNvSpPr>
            <a:spLocks noGrp="1"/>
          </p:cNvSpPr>
          <p:nvPr>
            <p:ph type="body" idx="16389"/>
            <p:custDataLst>
              <p:tags r:id="rId9"/>
            </p:custDataLst>
          </p:nvPr>
        </p:nvSpPr>
        <p:spPr/>
        <p:txBody>
          <a:bodyPr/>
          <a:lstStyle/>
          <a:p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人工登记货物信息，不仅耗时费力，还容易出现错漏；数据不同步导致库存统计不准确，影响业务决策。</a:t>
            </a:r>
          </a:p>
        </p:txBody>
      </p:sp>
      <p:sp>
        <p:nvSpPr>
          <p:cNvPr id="1048685" name="装饰  8"/>
          <p:cNvSpPr>
            <a:spLocks noGrp="1"/>
          </p:cNvSpPr>
          <p:nvPr>
            <p:ph type="body" idx="16397"/>
            <p:custDataLst>
              <p:tags r:id="rId10"/>
            </p:custDataLst>
          </p:nvPr>
        </p:nvSpPr>
        <p:spPr/>
        <p:txBody>
          <a:bodyPr/>
          <a:lstStyle/>
          <a:p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 </a:t>
            </a:r>
          </a:p>
        </p:txBody>
      </p:sp>
      <p:sp>
        <p:nvSpPr>
          <p:cNvPr id="1048686" name="文本占位符 10"/>
          <p:cNvSpPr>
            <a:spLocks noGrp="1"/>
          </p:cNvSpPr>
          <p:nvPr>
            <p:ph type="body" idx="16390"/>
            <p:custDataLst>
              <p:tags r:id="rId11"/>
            </p:custDataLst>
          </p:nvPr>
        </p:nvSpPr>
        <p:spPr/>
        <p:txBody>
          <a:bodyPr>
            <a:normAutofit fontScale="98333"/>
          </a:bodyPr>
          <a:lstStyle/>
          <a:p>
            <a:r>
              <a:rPr lang="zh-CN" altLang="en-US" sz="1400" dirty="0">
                <a:latin typeface="MiSans Medium" panose="00000600000000000000" charset="-122"/>
                <a:ea typeface="MiSans Normal" panose="00000500000000000000" charset="-122"/>
              </a:rPr>
              <a:t>管理痛点：操作追溯与权责界定难题</a:t>
            </a:r>
          </a:p>
        </p:txBody>
      </p:sp>
      <p:sp>
        <p:nvSpPr>
          <p:cNvPr id="1048687" name="文本占位符 11"/>
          <p:cNvSpPr>
            <a:spLocks noGrp="1"/>
          </p:cNvSpPr>
          <p:nvPr>
            <p:ph type="body" idx="16391"/>
            <p:custDataLst>
              <p:tags r:id="rId12"/>
            </p:custDataLst>
          </p:nvPr>
        </p:nvSpPr>
        <p:spPr/>
        <p:txBody>
          <a:bodyPr/>
          <a:lstStyle/>
          <a:p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历史操作缺乏有效记录，货物流转过程难以追溯，一旦出现问题，权责不清，增加管理风险。</a:t>
            </a:r>
          </a:p>
        </p:txBody>
      </p:sp>
      <p:sp>
        <p:nvSpPr>
          <p:cNvPr id="1048688" name="装饰  1"/>
          <p:cNvSpPr>
            <a:spLocks noGrp="1"/>
          </p:cNvSpPr>
          <p:nvPr>
            <p:ph type="body" idx="16398"/>
            <p:custDataLst>
              <p:tags r:id="rId13"/>
            </p:custDataLst>
          </p:nvPr>
        </p:nvSpPr>
        <p:spPr/>
        <p:txBody>
          <a:bodyPr/>
          <a:lstStyle/>
          <a:p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 </a:t>
            </a:r>
          </a:p>
        </p:txBody>
      </p:sp>
      <p:sp>
        <p:nvSpPr>
          <p:cNvPr id="1048689" name="文本占位符 13"/>
          <p:cNvSpPr>
            <a:spLocks noGrp="1"/>
          </p:cNvSpPr>
          <p:nvPr>
            <p:ph type="body" idx="16392"/>
            <p:custDataLst>
              <p:tags r:id="rId14"/>
            </p:custDataLst>
          </p:nvPr>
        </p:nvSpPr>
        <p:spPr/>
        <p:txBody>
          <a:bodyPr>
            <a:normAutofit fontScale="98333"/>
          </a:bodyPr>
          <a:lstStyle/>
          <a:p>
            <a:r>
              <a:rPr lang="zh-CN" altLang="en-US" sz="1400" dirty="0">
                <a:latin typeface="MiSans Medium" panose="00000600000000000000" charset="-122"/>
                <a:ea typeface="MiSans Normal" panose="00000500000000000000" charset="-122"/>
              </a:rPr>
              <a:t>项目驱动：数字化系统建设需求迫切</a:t>
            </a:r>
          </a:p>
        </p:txBody>
      </p:sp>
      <p:sp>
        <p:nvSpPr>
          <p:cNvPr id="1048690" name="文本占位符 14"/>
          <p:cNvSpPr>
            <a:spLocks noGrp="1"/>
          </p:cNvSpPr>
          <p:nvPr>
            <p:ph type="body" idx="16393"/>
            <p:custDataLst>
              <p:tags r:id="rId15"/>
            </p:custDataLst>
          </p:nvPr>
        </p:nvSpPr>
        <p:spPr/>
        <p:txBody>
          <a:bodyPr/>
          <a:lstStyle/>
          <a:p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为提升管理效率、规范业务流程、实现数据可追溯，亟需开发一套数字化、集成化的货物管理系统。</a:t>
            </a:r>
          </a:p>
        </p:txBody>
      </p:sp>
    </p:spTree>
    <p:custDataLst>
      <p:tags r:id="rId1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07" name="标题 1"/>
          <p:cNvSpPr>
            <a:spLocks noGrp="1"/>
          </p:cNvSpPr>
          <p:nvPr>
            <p:ph type="ctrTitle" idx="16385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 dirty="0">
                <a:latin typeface="MiSans DemiBold" charset="0"/>
                <a:ea typeface="MiSans Medium" panose="00000600000000000000" charset="-122"/>
              </a:rPr>
              <a:t>项目目标</a:t>
            </a:r>
          </a:p>
        </p:txBody>
      </p:sp>
      <p:pic>
        <p:nvPicPr>
          <p:cNvPr id="2097157" name="图片占位符 2" descr="67dddecb-c463-11f0-825f-da1864879a70"/>
          <p:cNvPicPr>
            <a:picLocks noGrp="1" noChangeAspect="1"/>
          </p:cNvPicPr>
          <p:nvPr>
            <p:ph type="pic" idx="16394"/>
            <p:custDataLst>
              <p:tags r:id="rId3"/>
            </p:custDataLst>
          </p:nvPr>
        </p:nvPicPr>
        <p:blipFill>
          <a:blip r:embed="rId16"/>
          <a:srcRect/>
          <a:stretch>
            <a:fillRect/>
          </a:stretch>
        </p:blipFill>
        <p:spPr>
          <a:xfrm>
            <a:off x="609600" y="1930400"/>
            <a:ext cx="914400" cy="914400"/>
          </a:xfrm>
          <a:custGeom>
            <a:avLst/>
            <a:gdLst>
              <a:gd name="connisteX0" fmla="*/ 0 w 914400"/>
              <a:gd name="connsiteY0" fmla="*/ 457200 h 914400"/>
              <a:gd name="connisteX1" fmla="*/ 457200 w 914400"/>
              <a:gd name="connsiteY1" fmla="*/ 0 h 914400"/>
              <a:gd name="connisteX2" fmla="*/ 457200 w 914400"/>
              <a:gd name="connsiteY2" fmla="*/ 0 h 914400"/>
              <a:gd name="connisteX3" fmla="*/ 914400 w 914400"/>
              <a:gd name="connsiteY3" fmla="*/ 457200 h 914400"/>
              <a:gd name="connisteX4" fmla="*/ 914400 w 914400"/>
              <a:gd name="connsiteY4" fmla="*/ 457200 h 914400"/>
              <a:gd name="connisteX5" fmla="*/ 457200 w 914400"/>
              <a:gd name="connsiteY5" fmla="*/ 914400 h 914400"/>
              <a:gd name="connisteX6" fmla="*/ 457200 w 914400"/>
              <a:gd name="connsiteY6" fmla="*/ 914400 h 914400"/>
              <a:gd name="connisteX7" fmla="*/ 0 w 914400"/>
              <a:gd name="connsiteY7" fmla="*/ 457200 h 914400"/>
              <a:gd name="connisteX8" fmla="*/ 0 w 914400"/>
              <a:gd name="connsiteY8" fmla="*/ 457200 h 91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r" b="b"/>
            <a:pathLst>
              <a:path w="914400" h="914400">
                <a:moveTo>
                  <a:pt x="0" y="457200"/>
                </a:moveTo>
                <a:cubicBezTo>
                  <a:pt x="0" y="204695"/>
                  <a:pt x="204695" y="0"/>
                  <a:pt x="457200" y="0"/>
                </a:cubicBezTo>
                <a:lnTo>
                  <a:pt x="457200" y="0"/>
                </a:lnTo>
                <a:cubicBezTo>
                  <a:pt x="709705" y="0"/>
                  <a:pt x="914400" y="204695"/>
                  <a:pt x="914400" y="457200"/>
                </a:cubicBezTo>
                <a:lnTo>
                  <a:pt x="914400" y="457200"/>
                </a:lnTo>
                <a:cubicBezTo>
                  <a:pt x="914400" y="709705"/>
                  <a:pt x="709705" y="914400"/>
                  <a:pt x="457200" y="914400"/>
                </a:cubicBezTo>
                <a:lnTo>
                  <a:pt x="457200" y="914400"/>
                </a:lnTo>
                <a:cubicBezTo>
                  <a:pt x="204695" y="914400"/>
                  <a:pt x="0" y="709705"/>
                  <a:pt x="0" y="457200"/>
                </a:cubicBezTo>
                <a:lnTo>
                  <a:pt x="0" y="457200"/>
                </a:lnTo>
                <a:close/>
              </a:path>
            </a:pathLst>
          </a:custGeom>
        </p:spPr>
      </p:pic>
      <p:sp>
        <p:nvSpPr>
          <p:cNvPr id="1048708" name="文本占位符 3"/>
          <p:cNvSpPr>
            <a:spLocks noGrp="1"/>
          </p:cNvSpPr>
          <p:nvPr>
            <p:ph type="body" idx="16386"/>
            <p:custDataLst>
              <p:tags r:id="rId4"/>
            </p:custDataLst>
          </p:nvPr>
        </p:nvSpPr>
        <p:spPr/>
        <p:txBody>
          <a:bodyPr>
            <a:normAutofit fontScale="74167" lnSpcReduction="20000"/>
          </a:bodyPr>
          <a:lstStyle/>
          <a:p>
            <a:r>
              <a:rPr lang="zh-CN" altLang="en-US" dirty="0">
                <a:latin typeface="+mn-ea"/>
              </a:rPr>
              <a:t>技术目标：深化Java Web全栈技术应用</a:t>
            </a:r>
          </a:p>
        </p:txBody>
      </p:sp>
      <p:sp>
        <p:nvSpPr>
          <p:cNvPr id="1048709" name="文本占位符 4"/>
          <p:cNvSpPr>
            <a:spLocks noGrp="1"/>
          </p:cNvSpPr>
          <p:nvPr>
            <p:ph type="body" idx="16387"/>
            <p:custDataLst>
              <p:tags r:id="rId5"/>
            </p:custDataLst>
          </p:nvPr>
        </p:nvSpPr>
        <p:spPr/>
        <p:txBody>
          <a:bodyPr/>
          <a:lstStyle/>
          <a:p>
            <a:r>
              <a:rPr lang="zh-CN" altLang="en-US" dirty="0">
                <a:latin typeface="MiSans Medium" panose="00000600000000000000" charset="-122"/>
                <a:ea typeface="MiSans Normal" panose="00000500000000000000" charset="-122"/>
              </a:rPr>
              <a:t>熟练运用Java Web全栈技术，打通前后端数据交互，提升技术实践能力。</a:t>
            </a:r>
          </a:p>
        </p:txBody>
      </p:sp>
      <p:pic>
        <p:nvPicPr>
          <p:cNvPr id="2097158" name="图片占位符 5" descr="67dde386-c463-11f0-825f-da1864879a70"/>
          <p:cNvPicPr>
            <a:picLocks noGrp="1" noChangeAspect="1"/>
          </p:cNvPicPr>
          <p:nvPr>
            <p:ph type="pic" idx="16395"/>
            <p:custDataLst>
              <p:tags r:id="rId6"/>
            </p:custDataLst>
          </p:nvPr>
        </p:nvPicPr>
        <p:blipFill>
          <a:blip r:embed="rId17"/>
          <a:srcRect/>
          <a:stretch>
            <a:fillRect/>
          </a:stretch>
        </p:blipFill>
        <p:spPr>
          <a:xfrm>
            <a:off x="6324600" y="1930400"/>
            <a:ext cx="914400" cy="914400"/>
          </a:xfrm>
          <a:custGeom>
            <a:avLst/>
            <a:gdLst>
              <a:gd name="connisteX0" fmla="*/ 0 w 914400"/>
              <a:gd name="connsiteY0" fmla="*/ 457200 h 914400"/>
              <a:gd name="connisteX1" fmla="*/ 457200 w 914400"/>
              <a:gd name="connsiteY1" fmla="*/ 0 h 914400"/>
              <a:gd name="connisteX2" fmla="*/ 457200 w 914400"/>
              <a:gd name="connsiteY2" fmla="*/ 0 h 914400"/>
              <a:gd name="connisteX3" fmla="*/ 914400 w 914400"/>
              <a:gd name="connsiteY3" fmla="*/ 457200 h 914400"/>
              <a:gd name="connisteX4" fmla="*/ 914400 w 914400"/>
              <a:gd name="connsiteY4" fmla="*/ 457200 h 914400"/>
              <a:gd name="connisteX5" fmla="*/ 457200 w 914400"/>
              <a:gd name="connsiteY5" fmla="*/ 914400 h 914400"/>
              <a:gd name="connisteX6" fmla="*/ 457200 w 914400"/>
              <a:gd name="connsiteY6" fmla="*/ 914400 h 914400"/>
              <a:gd name="connisteX7" fmla="*/ 0 w 914400"/>
              <a:gd name="connsiteY7" fmla="*/ 457200 h 914400"/>
              <a:gd name="connisteX8" fmla="*/ 0 w 914400"/>
              <a:gd name="connsiteY8" fmla="*/ 457200 h 91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r" b="b"/>
            <a:pathLst>
              <a:path w="914400" h="914400">
                <a:moveTo>
                  <a:pt x="0" y="457200"/>
                </a:moveTo>
                <a:cubicBezTo>
                  <a:pt x="0" y="204695"/>
                  <a:pt x="204695" y="0"/>
                  <a:pt x="457200" y="0"/>
                </a:cubicBezTo>
                <a:lnTo>
                  <a:pt x="457200" y="0"/>
                </a:lnTo>
                <a:cubicBezTo>
                  <a:pt x="709705" y="0"/>
                  <a:pt x="914400" y="204695"/>
                  <a:pt x="914400" y="457200"/>
                </a:cubicBezTo>
                <a:lnTo>
                  <a:pt x="914400" y="457200"/>
                </a:lnTo>
                <a:cubicBezTo>
                  <a:pt x="914400" y="709705"/>
                  <a:pt x="709705" y="914400"/>
                  <a:pt x="457200" y="914400"/>
                </a:cubicBezTo>
                <a:lnTo>
                  <a:pt x="457200" y="914400"/>
                </a:lnTo>
                <a:cubicBezTo>
                  <a:pt x="204695" y="914400"/>
                  <a:pt x="0" y="709705"/>
                  <a:pt x="0" y="457200"/>
                </a:cubicBezTo>
                <a:lnTo>
                  <a:pt x="0" y="457200"/>
                </a:lnTo>
                <a:close/>
              </a:path>
            </a:pathLst>
          </a:custGeom>
        </p:spPr>
      </p:pic>
      <p:sp>
        <p:nvSpPr>
          <p:cNvPr id="1048710" name="文本占位符 6"/>
          <p:cNvSpPr>
            <a:spLocks noGrp="1"/>
          </p:cNvSpPr>
          <p:nvPr>
            <p:ph type="body" idx="16388"/>
            <p:custDataLst>
              <p:tags r:id="rId7"/>
            </p:custDataLst>
          </p:nvPr>
        </p:nvSpPr>
        <p:spPr/>
        <p:txBody>
          <a:bodyPr>
            <a:normAutofit/>
          </a:bodyPr>
          <a:lstStyle/>
          <a:p>
            <a:r>
              <a:rPr lang="zh-CN" altLang="en-US" sz="1800" dirty="0">
                <a:latin typeface="MiSans Medium" panose="00000600000000000000" charset="-122"/>
                <a:ea typeface="MiSans Normal" panose="00000500000000000000" charset="-122"/>
              </a:rPr>
              <a:t>功能目标：实现货物全生命周期管理</a:t>
            </a:r>
          </a:p>
        </p:txBody>
      </p:sp>
      <p:sp>
        <p:nvSpPr>
          <p:cNvPr id="1048711" name="文本占位符 7"/>
          <p:cNvSpPr>
            <a:spLocks noGrp="1"/>
          </p:cNvSpPr>
          <p:nvPr>
            <p:ph type="body" idx="16389"/>
            <p:custDataLst>
              <p:tags r:id="rId8"/>
            </p:custDataLst>
          </p:nvPr>
        </p:nvSpPr>
        <p:spPr/>
        <p:txBody>
          <a:bodyPr/>
          <a:lstStyle/>
          <a:p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覆盖货物“进、销、存、查、溯”各个环节，满足货物全生命周期管理需求。</a:t>
            </a:r>
          </a:p>
        </p:txBody>
      </p:sp>
      <p:pic>
        <p:nvPicPr>
          <p:cNvPr id="2097159" name="图片占位符 8" descr="67dde58a-c463-11f0-825f-da1864879a70"/>
          <p:cNvPicPr>
            <a:picLocks noGrp="1" noChangeAspect="1"/>
          </p:cNvPicPr>
          <p:nvPr>
            <p:ph type="pic" idx="16396"/>
            <p:custDataLst>
              <p:tags r:id="rId9"/>
            </p:custDataLst>
          </p:nvPr>
        </p:nvPicPr>
        <p:blipFill>
          <a:blip r:embed="rId18"/>
          <a:srcRect/>
          <a:stretch>
            <a:fillRect/>
          </a:stretch>
        </p:blipFill>
        <p:spPr>
          <a:xfrm>
            <a:off x="609600" y="4114800"/>
            <a:ext cx="914400" cy="914400"/>
          </a:xfrm>
          <a:custGeom>
            <a:avLst/>
            <a:gdLst>
              <a:gd name="connisteX0" fmla="*/ 0 w 914400"/>
              <a:gd name="connsiteY0" fmla="*/ 457200 h 914400"/>
              <a:gd name="connisteX1" fmla="*/ 457200 w 914400"/>
              <a:gd name="connsiteY1" fmla="*/ 0 h 914400"/>
              <a:gd name="connisteX2" fmla="*/ 457200 w 914400"/>
              <a:gd name="connsiteY2" fmla="*/ 0 h 914400"/>
              <a:gd name="connisteX3" fmla="*/ 914400 w 914400"/>
              <a:gd name="connsiteY3" fmla="*/ 457200 h 914400"/>
              <a:gd name="connisteX4" fmla="*/ 914400 w 914400"/>
              <a:gd name="connsiteY4" fmla="*/ 457200 h 914400"/>
              <a:gd name="connisteX5" fmla="*/ 457200 w 914400"/>
              <a:gd name="connsiteY5" fmla="*/ 914400 h 914400"/>
              <a:gd name="connisteX6" fmla="*/ 457200 w 914400"/>
              <a:gd name="connsiteY6" fmla="*/ 914400 h 914400"/>
              <a:gd name="connisteX7" fmla="*/ 0 w 914400"/>
              <a:gd name="connsiteY7" fmla="*/ 457200 h 914400"/>
              <a:gd name="connisteX8" fmla="*/ 0 w 914400"/>
              <a:gd name="connsiteY8" fmla="*/ 457200 h 91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r" b="b"/>
            <a:pathLst>
              <a:path w="914400" h="914400">
                <a:moveTo>
                  <a:pt x="0" y="457200"/>
                </a:moveTo>
                <a:cubicBezTo>
                  <a:pt x="0" y="204695"/>
                  <a:pt x="204695" y="0"/>
                  <a:pt x="457200" y="0"/>
                </a:cubicBezTo>
                <a:lnTo>
                  <a:pt x="457200" y="0"/>
                </a:lnTo>
                <a:cubicBezTo>
                  <a:pt x="709705" y="0"/>
                  <a:pt x="914400" y="204695"/>
                  <a:pt x="914400" y="457200"/>
                </a:cubicBezTo>
                <a:lnTo>
                  <a:pt x="914400" y="457200"/>
                </a:lnTo>
                <a:cubicBezTo>
                  <a:pt x="914400" y="709705"/>
                  <a:pt x="709705" y="914400"/>
                  <a:pt x="457200" y="914400"/>
                </a:cubicBezTo>
                <a:lnTo>
                  <a:pt x="457200" y="914400"/>
                </a:lnTo>
                <a:cubicBezTo>
                  <a:pt x="204695" y="914400"/>
                  <a:pt x="0" y="709705"/>
                  <a:pt x="0" y="457200"/>
                </a:cubicBezTo>
                <a:lnTo>
                  <a:pt x="0" y="457200"/>
                </a:lnTo>
                <a:close/>
              </a:path>
            </a:pathLst>
          </a:custGeom>
        </p:spPr>
      </p:pic>
      <p:sp>
        <p:nvSpPr>
          <p:cNvPr id="1048712" name="文本占位符 9"/>
          <p:cNvSpPr>
            <a:spLocks noGrp="1"/>
          </p:cNvSpPr>
          <p:nvPr>
            <p:ph type="body" idx="16390"/>
            <p:custDataLst>
              <p:tags r:id="rId10"/>
            </p:custDataLst>
          </p:nvPr>
        </p:nvSpPr>
        <p:spPr/>
        <p:txBody>
          <a:bodyPr>
            <a:normAutofit/>
          </a:bodyPr>
          <a:lstStyle/>
          <a:p>
            <a:r>
              <a:rPr lang="zh-CN" altLang="en-US" sz="1800" dirty="0">
                <a:latin typeface="MiSans Medium" panose="00000600000000000000" charset="-122"/>
                <a:ea typeface="MiSans Normal" panose="00000500000000000000" charset="-122"/>
              </a:rPr>
              <a:t>能力目标：掌握完整软件开发流程</a:t>
            </a:r>
          </a:p>
        </p:txBody>
      </p:sp>
      <p:sp>
        <p:nvSpPr>
          <p:cNvPr id="1048713" name="文本占位符 10"/>
          <p:cNvSpPr>
            <a:spLocks noGrp="1"/>
          </p:cNvSpPr>
          <p:nvPr>
            <p:ph type="body" idx="16391"/>
            <p:custDataLst>
              <p:tags r:id="rId11"/>
            </p:custDataLst>
          </p:nvPr>
        </p:nvSpPr>
        <p:spPr/>
        <p:txBody>
          <a:bodyPr/>
          <a:lstStyle/>
          <a:p>
            <a:r>
              <a:rPr lang="zh-CN" altLang="en-US" dirty="0">
                <a:latin typeface="MiSans Medium" panose="00000600000000000000" charset="-122"/>
                <a:ea typeface="MiSans Normal" panose="00000500000000000000" charset="-122"/>
              </a:rPr>
              <a:t>熟悉从需求分析、系统设计、编码实现到部署测试的完整软件开发流程，提升综合开发能力。</a:t>
            </a:r>
          </a:p>
        </p:txBody>
      </p:sp>
      <p:pic>
        <p:nvPicPr>
          <p:cNvPr id="2097160" name="图片占位符 11" descr="67dde69d-c463-11f0-825f-da1864879a70"/>
          <p:cNvPicPr>
            <a:picLocks noGrp="1" noChangeAspect="1"/>
          </p:cNvPicPr>
          <p:nvPr>
            <p:ph type="pic" idx="16397"/>
            <p:custDataLst>
              <p:tags r:id="rId12"/>
            </p:custDataLst>
          </p:nvPr>
        </p:nvPicPr>
        <p:blipFill>
          <a:blip r:embed="rId19"/>
          <a:srcRect/>
          <a:stretch>
            <a:fillRect/>
          </a:stretch>
        </p:blipFill>
        <p:spPr>
          <a:xfrm>
            <a:off x="6324600" y="4114800"/>
            <a:ext cx="914400" cy="914400"/>
          </a:xfrm>
          <a:custGeom>
            <a:avLst/>
            <a:gdLst>
              <a:gd name="connisteX0" fmla="*/ 0 w 914400"/>
              <a:gd name="connsiteY0" fmla="*/ 457200 h 914400"/>
              <a:gd name="connisteX1" fmla="*/ 457200 w 914400"/>
              <a:gd name="connsiteY1" fmla="*/ 0 h 914400"/>
              <a:gd name="connisteX2" fmla="*/ 457200 w 914400"/>
              <a:gd name="connsiteY2" fmla="*/ 0 h 914400"/>
              <a:gd name="connisteX3" fmla="*/ 914400 w 914400"/>
              <a:gd name="connsiteY3" fmla="*/ 457200 h 914400"/>
              <a:gd name="connisteX4" fmla="*/ 914400 w 914400"/>
              <a:gd name="connsiteY4" fmla="*/ 457200 h 914400"/>
              <a:gd name="connisteX5" fmla="*/ 457200 w 914400"/>
              <a:gd name="connsiteY5" fmla="*/ 914400 h 914400"/>
              <a:gd name="connisteX6" fmla="*/ 457200 w 914400"/>
              <a:gd name="connsiteY6" fmla="*/ 914400 h 914400"/>
              <a:gd name="connisteX7" fmla="*/ 0 w 914400"/>
              <a:gd name="connsiteY7" fmla="*/ 457200 h 914400"/>
              <a:gd name="connisteX8" fmla="*/ 0 w 914400"/>
              <a:gd name="connsiteY8" fmla="*/ 457200 h 91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r" b="b"/>
            <a:pathLst>
              <a:path w="914400" h="914400">
                <a:moveTo>
                  <a:pt x="0" y="457200"/>
                </a:moveTo>
                <a:cubicBezTo>
                  <a:pt x="0" y="204695"/>
                  <a:pt x="204695" y="0"/>
                  <a:pt x="457200" y="0"/>
                </a:cubicBezTo>
                <a:lnTo>
                  <a:pt x="457200" y="0"/>
                </a:lnTo>
                <a:cubicBezTo>
                  <a:pt x="709705" y="0"/>
                  <a:pt x="914400" y="204695"/>
                  <a:pt x="914400" y="457200"/>
                </a:cubicBezTo>
                <a:lnTo>
                  <a:pt x="914400" y="457200"/>
                </a:lnTo>
                <a:cubicBezTo>
                  <a:pt x="914400" y="709705"/>
                  <a:pt x="709705" y="914400"/>
                  <a:pt x="457200" y="914400"/>
                </a:cubicBezTo>
                <a:lnTo>
                  <a:pt x="457200" y="914400"/>
                </a:lnTo>
                <a:cubicBezTo>
                  <a:pt x="204695" y="914400"/>
                  <a:pt x="0" y="709705"/>
                  <a:pt x="0" y="457200"/>
                </a:cubicBezTo>
                <a:lnTo>
                  <a:pt x="0" y="457200"/>
                </a:lnTo>
                <a:close/>
              </a:path>
            </a:pathLst>
          </a:custGeom>
        </p:spPr>
      </p:pic>
      <p:sp>
        <p:nvSpPr>
          <p:cNvPr id="1048714" name="文本占位符 12"/>
          <p:cNvSpPr>
            <a:spLocks noGrp="1"/>
          </p:cNvSpPr>
          <p:nvPr>
            <p:ph type="body" idx="16392"/>
            <p:custDataLst>
              <p:tags r:id="rId13"/>
            </p:custDataLst>
          </p:nvPr>
        </p:nvSpPr>
        <p:spPr/>
        <p:txBody>
          <a:bodyPr>
            <a:normAutofit/>
          </a:bodyPr>
          <a:lstStyle/>
          <a:p>
            <a:r>
              <a:rPr lang="zh-CN" altLang="en-US" sz="1800" dirty="0">
                <a:latin typeface="MiSans Medium" panose="00000600000000000000" charset="-122"/>
                <a:ea typeface="MiSans Normal" panose="00000500000000000000" charset="-122"/>
              </a:rPr>
              <a:t>质量目标：打造稳定易用可维护系统</a:t>
            </a:r>
          </a:p>
        </p:txBody>
      </p:sp>
      <p:sp>
        <p:nvSpPr>
          <p:cNvPr id="1048715" name="文本占位符 13"/>
          <p:cNvSpPr>
            <a:spLocks noGrp="1"/>
          </p:cNvSpPr>
          <p:nvPr>
            <p:ph type="body" idx="16393"/>
            <p:custDataLst>
              <p:tags r:id="rId14"/>
            </p:custDataLst>
          </p:nvPr>
        </p:nvSpPr>
        <p:spPr/>
        <p:txBody>
          <a:bodyPr/>
          <a:lstStyle/>
          <a:p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构建一个运行稳定、操作便捷、易于维护的业务系统，保障系统长期可靠运行。</a:t>
            </a:r>
          </a:p>
        </p:txBody>
      </p:sp>
    </p:spTree>
    <p:custDataLst>
      <p:tags r:id="rId1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16" name="文本占位符 2"/>
          <p:cNvSpPr>
            <a:spLocks noGrp="1"/>
          </p:cNvSpPr>
          <p:nvPr>
            <p:ph type="body" idx="13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altLang="en-US">
                <a:latin typeface="MiSans Medium" panose="00000600000000000000" charset="-122"/>
                <a:ea typeface="MiSans Normal" panose="00000500000000000000" charset="-122"/>
              </a:rPr>
              <a:t>02</a:t>
            </a:r>
          </a:p>
        </p:txBody>
      </p:sp>
      <p:sp>
        <p:nvSpPr>
          <p:cNvPr id="1048717" name="标题 3"/>
          <p:cNvSpPr>
            <a:spLocks noGrp="1"/>
          </p:cNvSpPr>
          <p:nvPr>
            <p:ph type="ctrTitle" idx="14"/>
            <p:custDataLst>
              <p:tags r:id="rId3"/>
            </p:custDataLst>
          </p:nvPr>
        </p:nvSpPr>
        <p:spPr/>
        <p:txBody>
          <a:bodyPr>
            <a:normAutofit/>
          </a:bodyPr>
          <a:lstStyle/>
          <a:p>
            <a:r>
              <a:rPr lang="zh-CN" altLang="en-US">
                <a:latin typeface="MiSans DemiBold" charset="0"/>
                <a:ea typeface="MiSans Medium" panose="00000600000000000000" charset="-122"/>
              </a:rPr>
              <a:t>系统需求分析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42" name="标题 1"/>
          <p:cNvSpPr>
            <a:spLocks noGrp="1"/>
          </p:cNvSpPr>
          <p:nvPr>
            <p:ph type="ctrTitle" idx="16385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>
                <a:latin typeface="MiSans DemiBold" charset="0"/>
                <a:ea typeface="MiSans Medium" panose="00000600000000000000" charset="-122"/>
              </a:rPr>
              <a:t>功能需求 - 核心业务</a:t>
            </a:r>
          </a:p>
        </p:txBody>
      </p:sp>
      <p:sp>
        <p:nvSpPr>
          <p:cNvPr id="1048743" name="装饰  1"/>
          <p:cNvSpPr>
            <a:spLocks noGrp="1"/>
          </p:cNvSpPr>
          <p:nvPr>
            <p:ph type="body" idx="16395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 </a:t>
            </a:r>
          </a:p>
        </p:txBody>
      </p:sp>
      <p:sp>
        <p:nvSpPr>
          <p:cNvPr id="1048744" name="装饰  2"/>
          <p:cNvSpPr>
            <a:spLocks noGrp="1"/>
          </p:cNvSpPr>
          <p:nvPr>
            <p:ph type="body" idx="16396"/>
            <p:custDataLst>
              <p:tags r:id="rId4"/>
            </p:custDataLst>
          </p:nvPr>
        </p:nvSpPr>
        <p:spPr/>
        <p:txBody>
          <a:bodyPr/>
          <a:lstStyle/>
          <a:p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 </a:t>
            </a:r>
          </a:p>
        </p:txBody>
      </p:sp>
      <p:pic>
        <p:nvPicPr>
          <p:cNvPr id="2097161" name="图片占位符 25" descr="7"/>
          <p:cNvPicPr>
            <a:picLocks noGrp="1" noChangeAspect="1"/>
          </p:cNvPicPr>
          <p:nvPr>
            <p:ph type="pic" idx="16394"/>
            <p:custDataLst>
              <p:tags r:id="rId5"/>
            </p:custDataLst>
          </p:nvPr>
        </p:nvPicPr>
        <p:blipFill>
          <a:blip r:embed="rId24"/>
          <a:stretch>
            <a:fillRect/>
          </a:stretch>
        </p:blipFill>
        <p:spPr>
          <a:xfrm>
            <a:off x="1127760" y="1978660"/>
            <a:ext cx="487680" cy="487680"/>
          </a:xfrm>
          <a:prstGeom prst="rect">
            <a:avLst/>
          </a:prstGeom>
        </p:spPr>
      </p:pic>
      <p:sp>
        <p:nvSpPr>
          <p:cNvPr id="1048745" name="文本占位符 5"/>
          <p:cNvSpPr>
            <a:spLocks noGrp="1"/>
          </p:cNvSpPr>
          <p:nvPr>
            <p:ph type="body" idx="16386"/>
            <p:custDataLst>
              <p:tags r:id="rId6"/>
            </p:custDataLst>
          </p:nvPr>
        </p:nvSpPr>
        <p:spPr/>
        <p:txBody>
          <a:bodyPr>
            <a:normAutofit/>
          </a:bodyPr>
          <a:lstStyle/>
          <a:p>
            <a:r>
              <a:rPr lang="zh-CN" altLang="en-US" sz="1800" dirty="0">
                <a:latin typeface="MiSans Medium" panose="00000600000000000000" charset="-122"/>
                <a:ea typeface="MiSans Normal" panose="00000500000000000000" charset="-122"/>
              </a:rPr>
              <a:t>货物入库：信息录入与库存联动</a:t>
            </a:r>
          </a:p>
        </p:txBody>
      </p:sp>
      <p:sp>
        <p:nvSpPr>
          <p:cNvPr id="1048746" name="文本占位符 6"/>
          <p:cNvSpPr>
            <a:spLocks noGrp="1"/>
          </p:cNvSpPr>
          <p:nvPr>
            <p:ph type="body" idx="16387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zh-CN" altLang="en-US" dirty="0">
                <a:latin typeface="MiSans Medium" panose="00000600000000000000" charset="-122"/>
                <a:ea typeface="MiSans Normal" panose="00000500000000000000" charset="-122"/>
              </a:rPr>
              <a:t>支持货物名称、数量等信息录入，系统自动校验数据合法性，入库成功后库存实时增加并生成包含操作人、时间的入库记录。</a:t>
            </a:r>
          </a:p>
        </p:txBody>
      </p:sp>
      <p:sp>
        <p:nvSpPr>
          <p:cNvPr id="1048747" name="装饰  6"/>
          <p:cNvSpPr>
            <a:spLocks noGrp="1"/>
          </p:cNvSpPr>
          <p:nvPr>
            <p:ph type="body" idx="16398"/>
            <p:custDataLst>
              <p:tags r:id="rId8"/>
            </p:custDataLst>
          </p:nvPr>
        </p:nvSpPr>
        <p:spPr/>
        <p:txBody>
          <a:bodyPr/>
          <a:lstStyle/>
          <a:p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 </a:t>
            </a:r>
          </a:p>
        </p:txBody>
      </p:sp>
      <p:sp>
        <p:nvSpPr>
          <p:cNvPr id="1048748" name="装饰  7"/>
          <p:cNvSpPr>
            <a:spLocks noGrp="1"/>
          </p:cNvSpPr>
          <p:nvPr>
            <p:ph type="body" idx="16399"/>
            <p:custDataLst>
              <p:tags r:id="rId9"/>
            </p:custDataLst>
          </p:nvPr>
        </p:nvSpPr>
        <p:spPr/>
        <p:txBody>
          <a:bodyPr/>
          <a:lstStyle/>
          <a:p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 </a:t>
            </a:r>
          </a:p>
        </p:txBody>
      </p:sp>
      <p:pic>
        <p:nvPicPr>
          <p:cNvPr id="2097162" name="图片占位符 23" descr="2"/>
          <p:cNvPicPr>
            <a:picLocks noGrp="1" noChangeAspect="1"/>
          </p:cNvPicPr>
          <p:nvPr>
            <p:ph type="pic" idx="16397"/>
            <p:custDataLst>
              <p:tags r:id="rId10"/>
            </p:custDataLst>
          </p:nvPr>
        </p:nvPicPr>
        <p:blipFill>
          <a:blip r:embed="rId25"/>
          <a:stretch>
            <a:fillRect/>
          </a:stretch>
        </p:blipFill>
        <p:spPr>
          <a:xfrm>
            <a:off x="6766560" y="1978660"/>
            <a:ext cx="487680" cy="487680"/>
          </a:xfrm>
          <a:prstGeom prst="rect">
            <a:avLst/>
          </a:prstGeom>
        </p:spPr>
      </p:pic>
      <p:sp>
        <p:nvSpPr>
          <p:cNvPr id="1048749" name="文本占位符 10"/>
          <p:cNvSpPr>
            <a:spLocks noGrp="1"/>
          </p:cNvSpPr>
          <p:nvPr>
            <p:ph type="body" idx="16388"/>
            <p:custDataLst>
              <p:tags r:id="rId11"/>
            </p:custDataLst>
          </p:nvPr>
        </p:nvSpPr>
        <p:spPr/>
        <p:txBody>
          <a:bodyPr>
            <a:normAutofit/>
          </a:bodyPr>
          <a:lstStyle/>
          <a:p>
            <a:r>
              <a:rPr lang="zh-CN" altLang="en-US" sz="1800" dirty="0">
                <a:latin typeface="MiSans Medium" panose="00000600000000000000" charset="-122"/>
                <a:ea typeface="MiSans Normal" panose="00000500000000000000" charset="-122"/>
              </a:rPr>
              <a:t>货物出库：库存校验与动态扣减</a:t>
            </a:r>
          </a:p>
        </p:txBody>
      </p:sp>
      <p:sp>
        <p:nvSpPr>
          <p:cNvPr id="1048750" name="文本占位符 11"/>
          <p:cNvSpPr>
            <a:spLocks noGrp="1"/>
          </p:cNvSpPr>
          <p:nvPr>
            <p:ph type="body" idx="16389"/>
            <p:custDataLst>
              <p:tags r:id="rId12"/>
            </p:custDataLst>
          </p:nvPr>
        </p:nvSpPr>
        <p:spPr/>
        <p:txBody>
          <a:bodyPr/>
          <a:lstStyle/>
          <a:p>
            <a:r>
              <a:rPr lang="zh-CN" altLang="en-US" dirty="0">
                <a:latin typeface="MiSans Medium" panose="00000600000000000000" charset="-122"/>
                <a:ea typeface="MiSans Normal" panose="00000500000000000000" charset="-122"/>
              </a:rPr>
              <a:t>出库前强制校验当前库存是否充足，校验通过后自动扣减对应数量，以负数形式存储出库数量并生成完整出库操作记录。</a:t>
            </a:r>
          </a:p>
        </p:txBody>
      </p:sp>
      <p:sp>
        <p:nvSpPr>
          <p:cNvPr id="1048751" name="装饰  1"/>
          <p:cNvSpPr>
            <a:spLocks noGrp="1"/>
          </p:cNvSpPr>
          <p:nvPr>
            <p:ph type="body" idx="16401"/>
            <p:custDataLst>
              <p:tags r:id="rId13"/>
            </p:custDataLst>
          </p:nvPr>
        </p:nvSpPr>
        <p:spPr/>
        <p:txBody>
          <a:bodyPr/>
          <a:lstStyle/>
          <a:p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 </a:t>
            </a:r>
          </a:p>
        </p:txBody>
      </p:sp>
      <p:sp>
        <p:nvSpPr>
          <p:cNvPr id="1048752" name="装饰  2"/>
          <p:cNvSpPr>
            <a:spLocks noGrp="1"/>
          </p:cNvSpPr>
          <p:nvPr>
            <p:ph type="body" idx="16402"/>
            <p:custDataLst>
              <p:tags r:id="rId14"/>
            </p:custDataLst>
          </p:nvPr>
        </p:nvSpPr>
        <p:spPr/>
        <p:txBody>
          <a:bodyPr/>
          <a:lstStyle/>
          <a:p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 </a:t>
            </a:r>
          </a:p>
        </p:txBody>
      </p:sp>
      <p:pic>
        <p:nvPicPr>
          <p:cNvPr id="2097163" name="图片占位符 22" descr="3"/>
          <p:cNvPicPr>
            <a:picLocks noGrp="1" noChangeAspect="1"/>
          </p:cNvPicPr>
          <p:nvPr>
            <p:ph type="pic" idx="16400"/>
            <p:custDataLst>
              <p:tags r:id="rId15"/>
            </p:custDataLst>
          </p:nvPr>
        </p:nvPicPr>
        <p:blipFill>
          <a:blip r:embed="rId26"/>
          <a:stretch>
            <a:fillRect/>
          </a:stretch>
        </p:blipFill>
        <p:spPr>
          <a:xfrm>
            <a:off x="1127760" y="4493260"/>
            <a:ext cx="487680" cy="487680"/>
          </a:xfrm>
          <a:prstGeom prst="rect">
            <a:avLst/>
          </a:prstGeom>
        </p:spPr>
      </p:pic>
      <p:sp>
        <p:nvSpPr>
          <p:cNvPr id="1048753" name="文本占位符 15"/>
          <p:cNvSpPr>
            <a:spLocks noGrp="1"/>
          </p:cNvSpPr>
          <p:nvPr>
            <p:ph type="body" idx="16390"/>
            <p:custDataLst>
              <p:tags r:id="rId16"/>
            </p:custDataLst>
          </p:nvPr>
        </p:nvSpPr>
        <p:spPr/>
        <p:txBody>
          <a:bodyPr>
            <a:normAutofit fontScale="74167" lnSpcReduction="20000"/>
          </a:bodyPr>
          <a:lstStyle/>
          <a:p>
            <a:r>
              <a:rPr lang="zh-CN" altLang="en-US" dirty="0">
                <a:latin typeface="MiSans Medium" panose="00000600000000000000" charset="-122"/>
                <a:ea typeface="MiSans Normal" panose="00000500000000000000" charset="-122"/>
              </a:rPr>
              <a:t>货物查询：多条件筛选与分页展示</a:t>
            </a:r>
          </a:p>
        </p:txBody>
      </p:sp>
      <p:sp>
        <p:nvSpPr>
          <p:cNvPr id="1048754" name="文本占位符 16"/>
          <p:cNvSpPr>
            <a:spLocks noGrp="1"/>
          </p:cNvSpPr>
          <p:nvPr>
            <p:ph type="body" idx="16391"/>
            <p:custDataLst>
              <p:tags r:id="rId17"/>
            </p:custDataLst>
          </p:nvPr>
        </p:nvSpPr>
        <p:spPr/>
        <p:txBody>
          <a:bodyPr/>
          <a:lstStyle/>
          <a:p>
            <a:r>
              <a:rPr lang="zh-CN" altLang="en-US" dirty="0">
                <a:latin typeface="MiSans Medium" panose="00000600000000000000" charset="-122"/>
                <a:ea typeface="MiSans Normal" panose="00000500000000000000" charset="-122"/>
              </a:rPr>
              <a:t>支持按货物名称进行模糊搜索，结合操作时间等多条件灵活筛选，查询结果采用分页机制高效展示，提升大数据量下的查询体验。</a:t>
            </a:r>
          </a:p>
        </p:txBody>
      </p:sp>
      <p:sp>
        <p:nvSpPr>
          <p:cNvPr id="1048755" name="装饰  6"/>
          <p:cNvSpPr>
            <a:spLocks noGrp="1"/>
          </p:cNvSpPr>
          <p:nvPr>
            <p:ph type="body" idx="16404"/>
            <p:custDataLst>
              <p:tags r:id="rId18"/>
            </p:custDataLst>
          </p:nvPr>
        </p:nvSpPr>
        <p:spPr/>
        <p:txBody>
          <a:bodyPr/>
          <a:lstStyle/>
          <a:p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 </a:t>
            </a:r>
          </a:p>
        </p:txBody>
      </p:sp>
      <p:sp>
        <p:nvSpPr>
          <p:cNvPr id="1048756" name="装饰  7"/>
          <p:cNvSpPr>
            <a:spLocks noGrp="1"/>
          </p:cNvSpPr>
          <p:nvPr>
            <p:ph type="body" idx="16405"/>
            <p:custDataLst>
              <p:tags r:id="rId19"/>
            </p:custDataLst>
          </p:nvPr>
        </p:nvSpPr>
        <p:spPr/>
        <p:txBody>
          <a:bodyPr/>
          <a:lstStyle/>
          <a:p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 </a:t>
            </a:r>
          </a:p>
        </p:txBody>
      </p:sp>
      <p:pic>
        <p:nvPicPr>
          <p:cNvPr id="2097164" name="图片占位符 24" descr="10"/>
          <p:cNvPicPr>
            <a:picLocks noGrp="1" noChangeAspect="1"/>
          </p:cNvPicPr>
          <p:nvPr>
            <p:ph type="pic" idx="16403"/>
            <p:custDataLst>
              <p:tags r:id="rId20"/>
            </p:custDataLst>
          </p:nvPr>
        </p:nvPicPr>
        <p:blipFill>
          <a:blip r:embed="rId27"/>
          <a:stretch>
            <a:fillRect/>
          </a:stretch>
        </p:blipFill>
        <p:spPr>
          <a:xfrm>
            <a:off x="6766560" y="4493260"/>
            <a:ext cx="487680" cy="487680"/>
          </a:xfrm>
          <a:prstGeom prst="rect">
            <a:avLst/>
          </a:prstGeom>
        </p:spPr>
      </p:pic>
      <p:sp>
        <p:nvSpPr>
          <p:cNvPr id="1048757" name="文本占位符 20"/>
          <p:cNvSpPr>
            <a:spLocks noGrp="1"/>
          </p:cNvSpPr>
          <p:nvPr>
            <p:ph type="body" idx="16392"/>
            <p:custDataLst>
              <p:tags r:id="rId21"/>
            </p:custDataLst>
          </p:nvPr>
        </p:nvSpPr>
        <p:spPr/>
        <p:txBody>
          <a:bodyPr>
            <a:normAutofit fontScale="96667"/>
          </a:bodyPr>
          <a:lstStyle/>
          <a:p>
            <a:r>
              <a:rPr lang="zh-CN" altLang="en-US" sz="1800" dirty="0">
                <a:latin typeface="MiSans Medium" panose="00000600000000000000" charset="-122"/>
                <a:ea typeface="MiSans Normal" panose="00000500000000000000" charset="-122"/>
              </a:rPr>
              <a:t>货物删除：逻辑删除保障数据安全</a:t>
            </a:r>
          </a:p>
        </p:txBody>
      </p:sp>
      <p:sp>
        <p:nvSpPr>
          <p:cNvPr id="1048758" name="文本占位符 21"/>
          <p:cNvSpPr>
            <a:spLocks noGrp="1"/>
          </p:cNvSpPr>
          <p:nvPr>
            <p:ph type="body" idx="16393"/>
            <p:custDataLst>
              <p:tags r:id="rId22"/>
            </p:custDataLst>
          </p:nvPr>
        </p:nvSpPr>
        <p:spPr/>
        <p:txBody>
          <a:bodyPr/>
          <a:lstStyle/>
          <a:p>
            <a:r>
              <a:rPr lang="zh-CN" altLang="en-US" dirty="0">
                <a:latin typeface="MiSans Medium" panose="00000600000000000000" charset="-122"/>
                <a:ea typeface="MiSans Normal" panose="00000500000000000000" charset="-122"/>
              </a:rPr>
              <a:t>采用逻辑删除机制，通过状态标记实现数据"假删除"，保留完整数据痕迹，避免物理删除导致的数据丢失与追溯困难。</a:t>
            </a:r>
          </a:p>
        </p:txBody>
      </p:sp>
    </p:spTree>
    <p:custDataLst>
      <p:tags r:id="rId1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99" name="标题 1"/>
          <p:cNvSpPr>
            <a:spLocks noGrp="1"/>
          </p:cNvSpPr>
          <p:nvPr>
            <p:ph type="ctrTitle" idx="16385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>
                <a:latin typeface="MiSans DemiBold" charset="0"/>
                <a:ea typeface="MiSans Medium" panose="00000600000000000000" charset="-122"/>
              </a:rPr>
              <a:t>用户需求</a:t>
            </a:r>
          </a:p>
        </p:txBody>
      </p:sp>
      <p:pic>
        <p:nvPicPr>
          <p:cNvPr id="2097165" name="内容占位符 2" descr="66a0f07c-c463-11f0-b796-5e752af1e730"/>
          <p:cNvPicPr>
            <a:picLocks noGrp="1" noChangeAspect="1"/>
          </p:cNvPicPr>
          <p:nvPr>
            <p:ph idx="16394"/>
            <p:custDataLst>
              <p:tags r:id="rId3"/>
            </p:custDataLst>
          </p:nvPr>
        </p:nvPicPr>
        <p:blipFill>
          <a:blip r:embed="rId17"/>
          <a:srcRect l="20449" r="23995"/>
          <a:stretch>
            <a:fillRect/>
          </a:stretch>
        </p:blipFill>
        <p:spPr>
          <a:xfrm>
            <a:off x="0" y="0"/>
            <a:ext cx="3581400" cy="6858000"/>
          </a:xfrm>
          <a:custGeom>
            <a:avLst/>
            <a:gdLst>
              <a:gd name="connisteX0" fmla="*/ 0 w 3581400"/>
              <a:gd name="connsiteY0" fmla="*/ 0 h 6858000"/>
              <a:gd name="connisteX1" fmla="*/ 3581400 w 3581400"/>
              <a:gd name="connsiteY1" fmla="*/ 0 h 6858000"/>
              <a:gd name="connisteX2" fmla="*/ 3581400 w 3581400"/>
              <a:gd name="connsiteY2" fmla="*/ 6858000 h 6858000"/>
              <a:gd name="connisteX3" fmla="*/ 0 w 3581400"/>
              <a:gd name="connsiteY3" fmla="*/ 6858000 h 6858000"/>
              <a:gd name="connisteX4" fmla="*/ 0 w 3581400"/>
              <a:gd name="connsiteY4" fmla="*/ 0 h 6858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rect l="0" t="0" r="r" b="b"/>
            <a:pathLst>
              <a:path w="3581400" h="6858000">
                <a:moveTo>
                  <a:pt x="0" y="0"/>
                </a:moveTo>
                <a:lnTo>
                  <a:pt x="3581400" y="0"/>
                </a:lnTo>
                <a:lnTo>
                  <a:pt x="35814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048800" name="装饰  2"/>
          <p:cNvSpPr>
            <a:spLocks noGrp="1"/>
          </p:cNvSpPr>
          <p:nvPr>
            <p:ph type="body" idx="16395"/>
            <p:custDataLst>
              <p:tags r:id="rId4"/>
            </p:custDataLst>
          </p:nvPr>
        </p:nvSpPr>
        <p:spPr/>
        <p:txBody>
          <a:bodyPr/>
          <a:lstStyle/>
          <a:p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 </a:t>
            </a:r>
          </a:p>
        </p:txBody>
      </p:sp>
      <p:sp>
        <p:nvSpPr>
          <p:cNvPr id="1048801" name="文本占位符 4"/>
          <p:cNvSpPr>
            <a:spLocks noGrp="1"/>
          </p:cNvSpPr>
          <p:nvPr>
            <p:ph type="body" idx="16386"/>
            <p:custDataLst>
              <p:tags r:id="rId5"/>
            </p:custDataLst>
          </p:nvPr>
        </p:nvSpPr>
        <p:spPr/>
        <p:txBody>
          <a:bodyPr>
            <a:normAutofit/>
          </a:bodyPr>
          <a:lstStyle/>
          <a:p>
            <a:r>
              <a:rPr lang="zh-CN" altLang="en-US" sz="1600" dirty="0">
                <a:latin typeface="MiSans Medium" panose="00000600000000000000" charset="-122"/>
                <a:ea typeface="MiSans Normal" panose="00000500000000000000" charset="-122"/>
              </a:rPr>
              <a:t>界面直观性：降低学习成本</a:t>
            </a:r>
          </a:p>
        </p:txBody>
      </p:sp>
      <p:sp>
        <p:nvSpPr>
          <p:cNvPr id="1048802" name="文本占位符 5"/>
          <p:cNvSpPr>
            <a:spLocks noGrp="1"/>
          </p:cNvSpPr>
          <p:nvPr>
            <p:ph type="body" idx="16387"/>
            <p:custDataLst>
              <p:tags r:id="rId6"/>
            </p:custDataLst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MiSans Medium" panose="00000600000000000000" charset="-122"/>
                <a:ea typeface="MiSans Normal" panose="00000500000000000000" charset="-122"/>
              </a:rPr>
              <a:t>采用清晰的布局结构与简洁操作流程，核心功能区域突出显示，关键按钮位置统一，新用户可快速掌握系统操作方法，减少培训投入。</a:t>
            </a:r>
          </a:p>
        </p:txBody>
      </p:sp>
      <p:sp>
        <p:nvSpPr>
          <p:cNvPr id="1048803" name="装饰  5"/>
          <p:cNvSpPr>
            <a:spLocks noGrp="1"/>
          </p:cNvSpPr>
          <p:nvPr>
            <p:ph type="body" idx="16396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 </a:t>
            </a:r>
          </a:p>
        </p:txBody>
      </p:sp>
      <p:sp>
        <p:nvSpPr>
          <p:cNvPr id="1048804" name="文本占位符 7"/>
          <p:cNvSpPr>
            <a:spLocks noGrp="1"/>
          </p:cNvSpPr>
          <p:nvPr>
            <p:ph type="body" idx="16388"/>
            <p:custDataLst>
              <p:tags r:id="rId8"/>
            </p:custDataLst>
          </p:nvPr>
        </p:nvSpPr>
        <p:spPr/>
        <p:txBody>
          <a:bodyPr>
            <a:normAutofit/>
          </a:bodyPr>
          <a:lstStyle/>
          <a:p>
            <a:r>
              <a:rPr lang="zh-CN" altLang="en-US" sz="1600" dirty="0">
                <a:latin typeface="MiSans Medium" panose="00000600000000000000" charset="-122"/>
                <a:ea typeface="MiSans Normal" panose="00000500000000000000" charset="-122"/>
              </a:rPr>
              <a:t>操作便捷性：减少重复劳动</a:t>
            </a:r>
          </a:p>
        </p:txBody>
      </p:sp>
      <p:sp>
        <p:nvSpPr>
          <p:cNvPr id="1048805" name="文本占位符 8"/>
          <p:cNvSpPr>
            <a:spLocks noGrp="1"/>
          </p:cNvSpPr>
          <p:nvPr>
            <p:ph type="body" idx="16389"/>
            <p:custDataLst>
              <p:tags r:id="rId9"/>
            </p:custDataLst>
          </p:nvPr>
        </p:nvSpPr>
        <p:spPr/>
        <p:txBody>
          <a:bodyPr/>
          <a:lstStyle/>
          <a:p>
            <a:r>
              <a:rPr lang="zh-CN" altLang="en-US" dirty="0">
                <a:latin typeface="MiSans Medium" panose="00000600000000000000" charset="-122"/>
                <a:ea typeface="MiSans Normal" panose="00000500000000000000" charset="-122"/>
              </a:rPr>
              <a:t>自动填充操作时间、当前操作用户等常用信息，表单设计遵循"最少输入原则"，通过默认值与下拉选择减少用户手动输入量。</a:t>
            </a:r>
          </a:p>
        </p:txBody>
      </p:sp>
      <p:sp>
        <p:nvSpPr>
          <p:cNvPr id="1048806" name="装饰  8"/>
          <p:cNvSpPr>
            <a:spLocks noGrp="1"/>
          </p:cNvSpPr>
          <p:nvPr>
            <p:ph type="body" idx="16397"/>
            <p:custDataLst>
              <p:tags r:id="rId10"/>
            </p:custDataLst>
          </p:nvPr>
        </p:nvSpPr>
        <p:spPr/>
        <p:txBody>
          <a:bodyPr/>
          <a:lstStyle/>
          <a:p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 </a:t>
            </a:r>
          </a:p>
        </p:txBody>
      </p:sp>
      <p:sp>
        <p:nvSpPr>
          <p:cNvPr id="1048807" name="文本占位符 10"/>
          <p:cNvSpPr>
            <a:spLocks noGrp="1"/>
          </p:cNvSpPr>
          <p:nvPr>
            <p:ph type="body" idx="16390"/>
            <p:custDataLst>
              <p:tags r:id="rId11"/>
            </p:custDataLst>
          </p:nvPr>
        </p:nvSpPr>
        <p:spPr/>
        <p:txBody>
          <a:bodyPr>
            <a:normAutofit/>
          </a:bodyPr>
          <a:lstStyle/>
          <a:p>
            <a:r>
              <a:rPr lang="zh-CN" altLang="en-US" sz="1600" dirty="0">
                <a:latin typeface="MiSans Medium" panose="00000600000000000000" charset="-122"/>
                <a:ea typeface="MiSans Normal" panose="00000500000000000000" charset="-122"/>
              </a:rPr>
              <a:t>反馈明确性：操作结果可视化</a:t>
            </a:r>
          </a:p>
        </p:txBody>
      </p:sp>
      <p:sp>
        <p:nvSpPr>
          <p:cNvPr id="1048808" name="文本占位符 11"/>
          <p:cNvSpPr>
            <a:spLocks noGrp="1"/>
          </p:cNvSpPr>
          <p:nvPr>
            <p:ph type="body" idx="16391"/>
            <p:custDataLst>
              <p:tags r:id="rId12"/>
            </p:custDataLst>
          </p:nvPr>
        </p:nvSpPr>
        <p:spPr/>
        <p:txBody>
          <a:bodyPr/>
          <a:lstStyle/>
          <a:p>
            <a:r>
              <a:rPr lang="zh-CN" altLang="en-US" dirty="0">
                <a:latin typeface="MiSans Medium" panose="00000600000000000000" charset="-122"/>
                <a:ea typeface="MiSans Normal" panose="00000500000000000000" charset="-122"/>
              </a:rPr>
              <a:t>所有关键操作（入库、出库等）完成后，即时显示成功/失败状态提示，错误场景附带具体原因说明，避免用户因反馈缺失导致的操作困惑。</a:t>
            </a:r>
          </a:p>
        </p:txBody>
      </p:sp>
      <p:sp>
        <p:nvSpPr>
          <p:cNvPr id="1048809" name="装饰  1"/>
          <p:cNvSpPr>
            <a:spLocks noGrp="1"/>
          </p:cNvSpPr>
          <p:nvPr>
            <p:ph type="body" idx="16398"/>
            <p:custDataLst>
              <p:tags r:id="rId13"/>
            </p:custDataLst>
          </p:nvPr>
        </p:nvSpPr>
        <p:spPr/>
        <p:txBody>
          <a:bodyPr/>
          <a:lstStyle/>
          <a:p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 </a:t>
            </a:r>
          </a:p>
        </p:txBody>
      </p:sp>
      <p:sp>
        <p:nvSpPr>
          <p:cNvPr id="1048810" name="文本占位符 13"/>
          <p:cNvSpPr>
            <a:spLocks noGrp="1"/>
          </p:cNvSpPr>
          <p:nvPr>
            <p:ph type="body" idx="16392"/>
            <p:custDataLst>
              <p:tags r:id="rId14"/>
            </p:custDataLst>
          </p:nvPr>
        </p:nvSpPr>
        <p:spPr/>
        <p:txBody>
          <a:bodyPr>
            <a:normAutofit fontScale="96667"/>
          </a:bodyPr>
          <a:lstStyle/>
          <a:p>
            <a:r>
              <a:rPr lang="zh-CN" altLang="en-US" sz="1700" dirty="0">
                <a:latin typeface="MiSans Medium" panose="00000600000000000000" charset="-122"/>
                <a:ea typeface="MiSans Normal" panose="00000500000000000000" charset="-122"/>
              </a:rPr>
              <a:t>查询高效性：精准定位目标数据</a:t>
            </a:r>
          </a:p>
        </p:txBody>
      </p:sp>
      <p:sp>
        <p:nvSpPr>
          <p:cNvPr id="1048811" name="文本占位符 14"/>
          <p:cNvSpPr>
            <a:spLocks noGrp="1"/>
          </p:cNvSpPr>
          <p:nvPr>
            <p:ph type="body" idx="16393"/>
            <p:custDataLst>
              <p:tags r:id="rId15"/>
            </p:custDataLst>
          </p:nvPr>
        </p:nvSpPr>
        <p:spPr/>
        <p:txBody>
          <a:bodyPr/>
          <a:lstStyle/>
          <a:p>
            <a:r>
              <a:rPr lang="zh-CN" altLang="en-US" dirty="0">
                <a:latin typeface="MiSans Medium" panose="00000600000000000000" charset="-122"/>
                <a:ea typeface="MiSans Normal" panose="00000500000000000000" charset="-122"/>
              </a:rPr>
              <a:t>提供多维度条件筛选区域，支持组合查询，查询结果表格突出显示库存数量等关键信息，支持列表排序与快速定位功能。</a:t>
            </a:r>
          </a:p>
        </p:txBody>
      </p:sp>
    </p:spTree>
    <p:custDataLst>
      <p:tags r:id="rId1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12" name="文本占位符 2"/>
          <p:cNvSpPr>
            <a:spLocks noGrp="1"/>
          </p:cNvSpPr>
          <p:nvPr>
            <p:ph type="body" idx="13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altLang="en-US">
                <a:latin typeface="MiSans Medium" panose="00000600000000000000" charset="-122"/>
                <a:ea typeface="MiSans Normal" panose="00000500000000000000" charset="-122"/>
              </a:rPr>
              <a:t>03</a:t>
            </a:r>
          </a:p>
        </p:txBody>
      </p:sp>
      <p:sp>
        <p:nvSpPr>
          <p:cNvPr id="1048813" name="标题 3"/>
          <p:cNvSpPr>
            <a:spLocks noGrp="1"/>
          </p:cNvSpPr>
          <p:nvPr>
            <p:ph type="ctrTitle" idx="14"/>
            <p:custDataLst>
              <p:tags r:id="rId3"/>
            </p:custDataLst>
          </p:nvPr>
        </p:nvSpPr>
        <p:spPr/>
        <p:txBody>
          <a:bodyPr>
            <a:normAutofit/>
          </a:bodyPr>
          <a:lstStyle/>
          <a:p>
            <a:r>
              <a:rPr lang="zh-CN" altLang="en-US">
                <a:latin typeface="MiSans DemiBold" charset="0"/>
                <a:ea typeface="MiSans Medium" panose="00000600000000000000" charset="-122"/>
              </a:rPr>
              <a:t>系统设计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  <p:tag name="KSO_WM_TEMPLATE_STYLE_ID" val="7cba8f96648ba84e"/>
  <p:tag name="KSO_WM_AITEMPLATE_STYLE_ID" val="69796643749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10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CONTENT_ORIENTATION" val=""/>
  <p:tag name="KSO_WM_SLIDE_HAS_MASK" val="0"/>
  <p:tag name="KSO_WM_SLIDE_ITEM_CNT" val="4"/>
  <p:tag name="KSO_WM_SLIDE_TYPE" val="text"/>
  <p:tag name="KSO_WM_TEMPLATE_SUBCATEGORY" val="29"/>
  <p:tag name="KSO_WM_BEAUTIFY_FLAG" val="#wm#"/>
  <p:tag name="KSO_WM_TEMPLATE_FIGMA_ID" val="69796643749"/>
  <p:tag name="KSO_WM_TEMPLATE_SLIDE_ID" val="slide_121cc0feefd47eb5"/>
</p:tagLst>
</file>

<file path=ppt/tags/tag10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eabb939bbf5d5e33dde4f1cedca654f8e84e5d21"/>
  <p:tag name="KSO_WM_NEWLAYOUT_GROUP_ID" val="layout_26"/>
  <p:tag name="KSO_WM_NEWLAYOUT_ID" val="slide_121cc0feefd47eb5"/>
  <p:tag name="KSO_WM_UNIT_PRESET_TEXT" val="单击此处添加标题"/>
</p:tagLst>
</file>

<file path=ppt/tags/tag10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_1"/>
  <p:tag name="KSO_WM_UNIT_TYPE" val="l_h_i"/>
  <p:tag name="KSO_WM_UNIT_PRESET_TEXT" val=" "/>
</p:tagLst>
</file>

<file path=ppt/tags/tag10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  <p:tag name="MH_PIC_SOURCE_TYPE" val="generate_slide_ai*{&quot;id&quot;:&quot;VCG41N1748494512&quot;,&quot;product_name&quot;:&quot;wps-wpp-pc&quot;,&quot;intention_code&quot;:&quot;wps_wpp_generate_doc_pay&quot;}*auto_gallery_ai_v2.2.0_ONLINE*3063656664373532653433633835653433313835623262343066636163313562-slide-11"/>
</p:tagLst>
</file>

<file path=ppt/tags/tag10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  <p:tag name="KSO_WM_UNIT_PRESET_TEXT" val="项标题"/>
</p:tagLst>
</file>

<file path=ppt/tags/tag10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项正文"/>
</p:tagLst>
</file>

<file path=ppt/tags/tag10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2_1"/>
  <p:tag name="KSO_WM_UNIT_TYPE" val="l_h_i"/>
  <p:tag name="KSO_WM_UNIT_PRESET_TEXT" val=" "/>
</p:tagLst>
</file>

<file path=ppt/tags/tag10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  <p:tag name="MH_PIC_SOURCE_TYPE" val="generate_slide_ai*{&quot;id&quot;:&quot;VCG211237628508&quot;,&quot;product_name&quot;:&quot;wps-wpp-pc&quot;,&quot;intention_code&quot;:&quot;wps_wpp_generate_doc_pay&quot;}*auto_gallery_ai_v2.2.0_ONLINE*3063656664373532653433633835653433313835623262343066636163313562-slide-11"/>
</p:tagLst>
</file>

<file path=ppt/tags/tag10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  <p:tag name="KSO_WM_UNIT_PRESET_TEXT" val="项标题"/>
</p:tagLst>
</file>

<file path=ppt/tags/tag10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  <p:tag name="KSO_WM_UNIT_PRESET_TEXT" val="单击此处添加项正文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10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3_1"/>
  <p:tag name="KSO_WM_UNIT_TYPE" val="l_h_i"/>
  <p:tag name="KSO_WM_UNIT_PRESET_TEXT" val=" "/>
</p:tagLst>
</file>

<file path=ppt/tags/tag10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d"/>
  <p:tag name="MH_PIC_SOURCE_TYPE" val="generate_slide_ai*{&quot;id&quot;:&quot;VCG41N1714637321&quot;,&quot;product_name&quot;:&quot;wps-wpp-pc&quot;,&quot;intention_code&quot;:&quot;wps_wpp_generate_doc_pay&quot;}*auto_gallery_ai_v2.2.0_ONLINE*3063656664373532653433633835653433313835623262343066636163313562-slide-11"/>
</p:tagLst>
</file>

<file path=ppt/tags/tag10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  <p:tag name="KSO_WM_UNIT_PRESET_TEXT" val="项标题"/>
</p:tagLst>
</file>

<file path=ppt/tags/tag10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  <p:tag name="KSO_WM_UNIT_PRESET_TEXT" val="单击此处添加项正文"/>
</p:tagLst>
</file>

<file path=ppt/tags/tag10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4_1"/>
  <p:tag name="KSO_WM_UNIT_TYPE" val="l_h_i"/>
  <p:tag name="KSO_WM_UNIT_PRESET_TEXT" val=" "/>
</p:tagLst>
</file>

<file path=ppt/tags/tag10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d"/>
  <p:tag name="MH_PIC_SOURCE_TYPE" val="generate_slide_ai*{&quot;id&quot;:&quot;https://sjzg-images.ks3-cn-beijing-internal.ksyun.com/tim_gen_images/doubao_gen/d0c70464705a4f77f4a2a55802e8bd4f_0.png?Expires=1763545564\u0026AWSAccessKeyId=AKLTHzmNYxS86KQFnb2pvxtA\u0026Signature=k9CFdNMsZlGNGX%2FU2hVTtEFoIHI%3D&quot;,&quot;product_name&quot;:&quot;wps-wpp-pc&quot;,&quot;intention_code&quot;:&quot;wps_wpp_generate_doc_pay&quot;}*auto_cache_hit_ai_v2.2.0_ONLINE*3063656664373532653433633835653433313835623262343066636163313562-slide-11"/>
</p:tagLst>
</file>

<file path=ppt/tags/tag10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a"/>
  <p:tag name="KSO_WM_UNIT_PRESET_TEXT" val="项标题"/>
</p:tagLst>
</file>

<file path=ppt/tags/tag10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f"/>
  <p:tag name="KSO_WM_UNIT_PRESET_TEXT" val="单击此处添加项正文"/>
</p:tagLst>
</file>

<file path=ppt/tags/tag10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CONTENT_ORIENTATION" val=""/>
  <p:tag name="KSO_WM_SLIDE_HAS_MASK" val="0"/>
  <p:tag name="KSO_WM_SLIDE_ITEM_CNT" val="5"/>
  <p:tag name="KSO_WM_SLIDE_TYPE" val="text"/>
  <p:tag name="KSO_WM_TEMPLATE_SUBCATEGORY" val="29"/>
  <p:tag name="KSO_WM_BEAUTIFY_FLAG" val="#wm#"/>
  <p:tag name="KSO_WM_TEMPLATE_FIGMA_ID" val="69796643749"/>
  <p:tag name="KSO_WM_TEMPLATE_SLIDE_ID" val="slide_f5e96d7e482d392e"/>
</p:tagLst>
</file>

<file path=ppt/tags/tag10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20dfa4d0af45d8fec04b6af1864b21ae9a3d866c"/>
  <p:tag name="KSO_WM_NEWLAYOUT_GROUP_ID" val="layout_49"/>
  <p:tag name="KSO_WM_NEWLAYOUT_ID" val="slide_f5e96d7e482d392e"/>
  <p:tag name="KSO_WM_UNIT_PRESET_TEXT" val="单击此处添加标题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INDEX" val="2"/>
  <p:tag name="KSO_WM_UNIT_TYPE" val="i"/>
  <p:tag name="KSO_WM_UNIT_HIGHLIGHT" val="0"/>
  <p:tag name="KSO_WM_UNIT_COMPATIBLE" val="0"/>
  <p:tag name="KSO_WM_UNIT_DIAGRAM_ISNUMVISUAL" val="0"/>
  <p:tag name="KSO_WM_UNIT_DIAGRAM_ISREFERUNIT" val="0"/>
  <p:tag name="KSO_WM_UNIT_ID" val="_11*i*2"/>
  <p:tag name="KSO_WM_UNIT_LAYERLEVEL" val="1"/>
  <p:tag name="KSO_WM_TAG_VERSION" val="3.0"/>
</p:tagLst>
</file>

<file path=ppt/tags/tag10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4"/>
  <p:tag name="$PH_EXT" val="2"/>
  <p:tag name="KSO_WM_BEAUTIFY_FLAG" val="#fgm#"/>
  <p:tag name="KSO_WM_DIAGRAM_GROUP_CODE" val="1"/>
  <p:tag name="KSO_WM_FIGMA_FLAG" val="#fgm#"/>
  <p:tag name="KSO_WM_SYNC_SLIDE_TEXT" val="1"/>
  <p:tag name="KSO_WM_UNIT_INDEX" val="1_1_1"/>
  <p:tag name="KSO_WM_UNIT_TYPE" val="l_h_i"/>
  <p:tag name="KSO_WM_UNIT_PRESET_TEXT" val=" "/>
</p:tagLst>
</file>

<file path=ppt/tags/tag10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2"/>
  <p:tag name="KSO_WM_UNIT_SUBTYPE" val="d"/>
  <p:tag name="KSO_WM_UNIT_TYPE" val="l_h_i"/>
  <p:tag name="KSO_WM_UNIT_PRESET_TEXT" val="01"/>
</p:tagLst>
</file>

<file path=ppt/tags/tag10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  <p:tag name="KSO_WM_UNIT_PRESET_TEXT" val="项标题"/>
</p:tagLst>
</file>

<file path=ppt/tags/tag10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项正文"/>
</p:tagLst>
</file>

<file path=ppt/tags/tag10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4"/>
  <p:tag name="$PH_EXT" val="2"/>
  <p:tag name="KSO_WM_BEAUTIFY_FLAG" val="#fgm#"/>
  <p:tag name="KSO_WM_DIAGRAM_GROUP_CODE" val="1"/>
  <p:tag name="KSO_WM_FIGMA_FLAG" val="#fgm#"/>
  <p:tag name="KSO_WM_SYNC_SLIDE_TEXT" val="1"/>
  <p:tag name="KSO_WM_UNIT_INDEX" val="1_2_1"/>
  <p:tag name="KSO_WM_UNIT_TYPE" val="l_h_i"/>
  <p:tag name="KSO_WM_UNIT_PRESET_TEXT" val=" "/>
</p:tagLst>
</file>

<file path=ppt/tags/tag10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2"/>
  <p:tag name="KSO_WM_UNIT_SUBTYPE" val="d"/>
  <p:tag name="KSO_WM_UNIT_TYPE" val="l_h_i"/>
  <p:tag name="KSO_WM_UNIT_PRESET_TEXT" val="02"/>
</p:tagLst>
</file>

<file path=ppt/tags/tag10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  <p:tag name="KSO_WM_UNIT_PRESET_TEXT" val="项标题"/>
</p:tagLst>
</file>

<file path=ppt/tags/tag10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  <p:tag name="KSO_WM_UNIT_PRESET_TEXT" val="单击此处添加项正文"/>
</p:tagLst>
</file>

<file path=ppt/tags/tag10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4"/>
  <p:tag name="$PH_EXT" val="2"/>
  <p:tag name="KSO_WM_BEAUTIFY_FLAG" val="#fgm#"/>
  <p:tag name="KSO_WM_DIAGRAM_GROUP_CODE" val="1"/>
  <p:tag name="KSO_WM_FIGMA_FLAG" val="#fgm#"/>
  <p:tag name="KSO_WM_SYNC_SLIDE_TEXT" val="1"/>
  <p:tag name="KSO_WM_UNIT_INDEX" val="1_3_1"/>
  <p:tag name="KSO_WM_UNIT_TYPE" val="l_h_i"/>
  <p:tag name="KSO_WM_UNIT_PRESET_TEXT" val=" "/>
</p:tagLst>
</file>

<file path=ppt/tags/tag10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2"/>
  <p:tag name="KSO_WM_UNIT_SUBTYPE" val="d"/>
  <p:tag name="KSO_WM_UNIT_TYPE" val="l_h_i"/>
  <p:tag name="KSO_WM_UNIT_PRESET_TEXT" val="03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INDEX" val="3"/>
  <p:tag name="KSO_WM_UNIT_TYPE" val="i"/>
  <p:tag name="KSO_WM_UNIT_HIGHLIGHT" val="0"/>
  <p:tag name="KSO_WM_UNIT_COMPATIBLE" val="0"/>
  <p:tag name="KSO_WM_UNIT_DIAGRAM_ISNUMVISUAL" val="0"/>
  <p:tag name="KSO_WM_UNIT_DIAGRAM_ISREFERUNIT" val="0"/>
  <p:tag name="KSO_WM_UNIT_ID" val="_11*i*3"/>
  <p:tag name="KSO_WM_UNIT_LAYERLEVEL" val="1"/>
  <p:tag name="KSO_WM_TAG_VERSION" val="3.0"/>
</p:tagLst>
</file>

<file path=ppt/tags/tag10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  <p:tag name="KSO_WM_UNIT_PRESET_TEXT" val="项标题"/>
</p:tagLst>
</file>

<file path=ppt/tags/tag10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  <p:tag name="KSO_WM_UNIT_PRESET_TEXT" val="单击此处添加项正文"/>
</p:tagLst>
</file>

<file path=ppt/tags/tag10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4"/>
  <p:tag name="$PH_EXT" val="2"/>
  <p:tag name="KSO_WM_BEAUTIFY_FLAG" val="#fgm#"/>
  <p:tag name="KSO_WM_DIAGRAM_GROUP_CODE" val="1"/>
  <p:tag name="KSO_WM_FIGMA_FLAG" val="#fgm#"/>
  <p:tag name="KSO_WM_SYNC_SLIDE_TEXT" val="1"/>
  <p:tag name="KSO_WM_UNIT_INDEX" val="1_4_1"/>
  <p:tag name="KSO_WM_UNIT_TYPE" val="l_h_i"/>
  <p:tag name="KSO_WM_UNIT_PRESET_TEXT" val=" "/>
</p:tagLst>
</file>

<file path=ppt/tags/tag10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4_2"/>
  <p:tag name="KSO_WM_UNIT_SUBTYPE" val="d"/>
  <p:tag name="KSO_WM_UNIT_TYPE" val="l_h_i"/>
  <p:tag name="KSO_WM_UNIT_PRESET_TEXT" val="04"/>
</p:tagLst>
</file>

<file path=ppt/tags/tag10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a"/>
  <p:tag name="KSO_WM_UNIT_PRESET_TEXT" val="项标题"/>
</p:tagLst>
</file>

<file path=ppt/tags/tag10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f"/>
  <p:tag name="KSO_WM_UNIT_PRESET_TEXT" val="单击此处添加项正文"/>
</p:tagLst>
</file>

<file path=ppt/tags/tag10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4"/>
  <p:tag name="$PH_EXT" val="2"/>
  <p:tag name="KSO_WM_BEAUTIFY_FLAG" val="#fgm#"/>
  <p:tag name="KSO_WM_DIAGRAM_GROUP_CODE" val="1"/>
  <p:tag name="KSO_WM_FIGMA_FLAG" val="#fgm#"/>
  <p:tag name="KSO_WM_SYNC_SLIDE_TEXT" val="1"/>
  <p:tag name="KSO_WM_UNIT_INDEX" val="1_5_1"/>
  <p:tag name="KSO_WM_UNIT_TYPE" val="l_h_i"/>
  <p:tag name="KSO_WM_UNIT_PRESET_TEXT" val=" "/>
</p:tagLst>
</file>

<file path=ppt/tags/tag10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5_2"/>
  <p:tag name="KSO_WM_UNIT_SUBTYPE" val="d"/>
  <p:tag name="KSO_WM_UNIT_TYPE" val="l_h_i"/>
  <p:tag name="KSO_WM_UNIT_PRESET_TEXT" val="05"/>
</p:tagLst>
</file>

<file path=ppt/tags/tag10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5_1"/>
  <p:tag name="KSO_WM_UNIT_TYPE" val="l_h_a"/>
  <p:tag name="KSO_WM_UNIT_PRESET_TEXT" val="项标题"/>
</p:tagLst>
</file>

<file path=ppt/tags/tag10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5_1"/>
  <p:tag name="KSO_WM_UNIT_TYPE" val="l_h_f"/>
  <p:tag name="KSO_WM_UNIT_PRESET_TEXT" val="单击此处添加项正文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INDEX" val="4"/>
  <p:tag name="KSO_WM_UNIT_TYPE" val="i"/>
  <p:tag name="KSO_WM_UNIT_HIGHLIGHT" val="0"/>
  <p:tag name="KSO_WM_UNIT_COMPATIBLE" val="0"/>
  <p:tag name="KSO_WM_UNIT_DIAGRAM_ISNUMVISUAL" val="0"/>
  <p:tag name="KSO_WM_UNIT_DIAGRAM_ISREFERUNIT" val="0"/>
  <p:tag name="KSO_WM_UNIT_ID" val="_11*i*4"/>
  <p:tag name="KSO_WM_UNIT_LAYERLEVEL" val="1"/>
  <p:tag name="KSO_WM_TAG_VERSION" val="3.0"/>
</p:tagLst>
</file>

<file path=ppt/tags/tag10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CONTENT_ORIENTATION" val=""/>
  <p:tag name="KSO_WM_SLIDE_HAS_MASK" val="0"/>
  <p:tag name="KSO_WM_SLIDE_ITEM_CNT" val="4"/>
  <p:tag name="KSO_WM_SLIDE_TYPE" val="text"/>
  <p:tag name="KSO_WM_TEMPLATE_SUBCATEGORY" val="29"/>
  <p:tag name="KSO_WM_BEAUTIFY_FLAG" val="#wm#"/>
  <p:tag name="KSO_WM_TEMPLATE_FIGMA_ID" val="69796643749"/>
  <p:tag name="KSO_WM_TEMPLATE_SLIDE_ID" val="slide_ee1db31ff1c30694"/>
</p:tagLst>
</file>

<file path=ppt/tags/tag10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42476da27ee9b66bca733f430bb449217f993eb4"/>
  <p:tag name="KSO_WM_NEWLAYOUT_GROUP_ID" val="layout_10013"/>
  <p:tag name="KSO_WM_NEWLAYOUT_ID" val="slide_ee1db31ff1c30694"/>
  <p:tag name="KSO_WM_UNIT_PRESET_TEXT" val="单击此处添加标题"/>
</p:tagLst>
</file>

<file path=ppt/tags/tag10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CONTENT_ORIENTATION" val=""/>
  <p:tag name="KSO_WM_SLIDE_HAS_MASK" val="0"/>
  <p:tag name="KSO_WM_SLIDE_ITEM_CNT" val="4"/>
  <p:tag name="KSO_WM_SLIDE_TYPE" val="text"/>
  <p:tag name="KSO_WM_TEMPLATE_SUBCATEGORY" val="29"/>
  <p:tag name="KSO_WM_BEAUTIFY_FLAG" val="#wm#"/>
  <p:tag name="KSO_WM_TEMPLATE_FIGMA_ID" val="69796643749"/>
  <p:tag name="KSO_WM_TEMPLATE_SLIDE_ID" val="slide_ee1db31ff1c30694"/>
</p:tagLst>
</file>

<file path=ppt/tags/tag10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42476da27ee9b66bca733f430bb449217f993eb4"/>
  <p:tag name="KSO_WM_NEWLAYOUT_GROUP_ID" val="layout_10013"/>
  <p:tag name="KSO_WM_NEWLAYOUT_ID" val="slide_ee1db31ff1c30694"/>
  <p:tag name="KSO_WM_UNIT_PRESET_TEXT" val="单击此处添加标题"/>
</p:tagLst>
</file>

<file path=ppt/tags/tag10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LIMIT" val=""/>
  <p:tag name="KSO_WM_FIGMA_SLIDE_GROUP" val="1"/>
  <p:tag name="KSO_WM_SLIDE_TYPE" val="sectionTitle"/>
  <p:tag name="KSO_WM_TEMPLATE_SUBCATEGORY" val="29"/>
  <p:tag name="KSO_WM_TAG_VERSION" val="3.0"/>
  <p:tag name="KSO_WM_TEMPLATE_CATEGORY" val="custom"/>
  <p:tag name="KSO_WM_TEMPLATE_INDEX" val="40494636"/>
  <p:tag name="KSO_WM_SLIDE_ID" val="custom40494636_3"/>
  <p:tag name="KSO_WM_TEMPLATE_MASTER_TYPE" val="0"/>
  <p:tag name="KSO_WM_TEMPLATE_COLOR_TYPE" val="0"/>
  <p:tag name="KSO_WM_SLIDE_ITEM_CNT" val="0"/>
  <p:tag name="KSO_WM_SLIDE_INDEX" val="3"/>
  <p:tag name="KSO_WM_BEAUTIFY_FLAG" val="#wm#"/>
  <p:tag name="KSO_WM_SLIDE_LAYOUT" val="a_e"/>
  <p:tag name="KSO_WM_SLIDE_LAYOUT_CNT" val="1_1"/>
</p:tagLst>
</file>

<file path=ppt/tags/tag10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INDEX" val="1"/>
  <p:tag name="KSO_WM_UNIT_TYPE" val="e"/>
  <p:tag name="KSO_WM_UNIT_PRESET_TEXT" val="01"/>
  <p:tag name="KSO_WM_FIGMA_FLAG" val="#fgm#"/>
  <p:tag name="KSO_WM_TEMPLATE_CATEGORY" val="custom"/>
  <p:tag name="KSO_WM_TEMPLATE_INDEX" val="40494636"/>
  <p:tag name="KSO_WM_UNIT_LAYERLEVEL" val="1"/>
  <p:tag name="KSO_WM_UNIT_ID" val="custom40494636_3*e*1"/>
  <p:tag name="KSO_WM_TAG_VERSION" val="3.0"/>
  <p:tag name="KSO_WM_UNIT_NOCLEAR" val="0"/>
  <p:tag name="KSO_WM_UNIT_HIGHLIGHT" val="0"/>
  <p:tag name="KSO_WM_UNIT_COMPATIBLE" val="1"/>
  <p:tag name="KSO_WM_UNIT_DIAGRAM_ISNUMVISUAL" val="0"/>
  <p:tag name="KSO_WM_UNIT_DIAGRAM_ISREFERUNIT" val="0"/>
  <p:tag name="KSO_WM_UNIT_VALUE" val="1"/>
</p:tagLst>
</file>

<file path=ppt/tags/tag10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INDEX" val="1"/>
  <p:tag name="KSO_WM_UNIT_TYPE" val="a"/>
  <p:tag name="KSO_WM_FIGMA_FLAG" val="#fgm#"/>
  <p:tag name="KSO_WM_TEMPLATE_CATEGORY" val="custom"/>
  <p:tag name="KSO_WM_TEMPLATE_INDEX" val="40494636"/>
  <p:tag name="KSO_WM_UNIT_LAYERLEVEL" val="1"/>
  <p:tag name="KSO_WM_UNIT_ID" val="custom40494636_3*a*1"/>
  <p:tag name="KSO_WM_TAG_VERSION" val="3.0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PRESET_TEXT" val="章节页的标题"/>
  <p:tag name="KSO_WM_UNIT_VALUE" val="30"/>
</p:tagLst>
</file>

<file path=ppt/tags/tag10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CONTENT_ORIENTATION" val=""/>
  <p:tag name="KSO_WM_SLIDE_HAS_MASK" val="0"/>
  <p:tag name="KSO_WM_SLIDE_ITEM_CNT" val="4"/>
  <p:tag name="KSO_WM_SLIDE_TYPE" val="text"/>
  <p:tag name="KSO_WM_TEMPLATE_SUBCATEGORY" val="29"/>
  <p:tag name="KSO_WM_BEAUTIFY_FLAG" val="#wm#"/>
  <p:tag name="KSO_WM_TEMPLATE_FIGMA_ID" val="69796643749"/>
  <p:tag name="KSO_WM_TEMPLATE_SLIDE_ID" val="slide_ecd70f46048ecdcd"/>
</p:tagLst>
</file>

<file path=ppt/tags/tag10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d7de12b429bf8037558edce1a182635b7162d833"/>
  <p:tag name="KSO_WM_NEWLAYOUT_GROUP_ID" val="layout_35"/>
  <p:tag name="KSO_WM_NEWLAYOUT_ID" val="slide_ecd70f46048ecdcd"/>
  <p:tag name="KSO_WM_UNIT_PRESET_TEXT" val="单击此处添加标题"/>
</p:tagLst>
</file>

<file path=ppt/tags/tag10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2"/>
  <p:tag name="KSO_WM_UNIT_SUBTYPE" val="d"/>
  <p:tag name="KSO_WM_UNIT_TYPE" val="l_h_i"/>
  <p:tag name="KSO_WM_UNIT_PRESET_TEXT" val="01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INDEX" val="5"/>
  <p:tag name="KSO_WM_UNIT_TYPE" val="i"/>
  <p:tag name="KSO_WM_UNIT_HIGHLIGHT" val="0"/>
  <p:tag name="KSO_WM_UNIT_COMPATIBLE" val="0"/>
  <p:tag name="KSO_WM_UNIT_DIAGRAM_ISNUMVISUAL" val="0"/>
  <p:tag name="KSO_WM_UNIT_DIAGRAM_ISREFERUNIT" val="0"/>
  <p:tag name="KSO_WM_UNIT_ID" val="_11*i*5"/>
  <p:tag name="KSO_WM_UNIT_LAYERLEVEL" val="1"/>
  <p:tag name="KSO_WM_TAG_VERSION" val="3.0"/>
</p:tagLst>
</file>

<file path=ppt/tags/tag10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  <p:tag name="KSO_WM_UNIT_PRESET_TEXT" val="项标题"/>
</p:tagLst>
</file>

<file path=ppt/tags/tag10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项正文"/>
</p:tagLst>
</file>

<file path=ppt/tags/tag10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2"/>
  <p:tag name="KSO_WM_UNIT_SUBTYPE" val="d"/>
  <p:tag name="KSO_WM_UNIT_TYPE" val="l_h_i"/>
  <p:tag name="KSO_WM_UNIT_PRESET_TEXT" val="02"/>
</p:tagLst>
</file>

<file path=ppt/tags/tag10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  <p:tag name="KSO_WM_UNIT_PRESET_TEXT" val="项标题"/>
</p:tagLst>
</file>

<file path=ppt/tags/tag10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  <p:tag name="KSO_WM_UNIT_PRESET_TEXT" val="单击此处添加项正文"/>
</p:tagLst>
</file>

<file path=ppt/tags/tag10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2"/>
  <p:tag name="KSO_WM_UNIT_SUBTYPE" val="d"/>
  <p:tag name="KSO_WM_UNIT_TYPE" val="l_h_i"/>
  <p:tag name="KSO_WM_UNIT_PRESET_TEXT" val="03"/>
</p:tagLst>
</file>

<file path=ppt/tags/tag10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  <p:tag name="KSO_WM_UNIT_PRESET_TEXT" val="项标题"/>
</p:tagLst>
</file>

<file path=ppt/tags/tag10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  <p:tag name="KSO_WM_UNIT_PRESET_TEXT" val="单击此处添加项正文"/>
</p:tagLst>
</file>

<file path=ppt/tags/tag10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4_2"/>
  <p:tag name="KSO_WM_UNIT_SUBTYPE" val="d"/>
  <p:tag name="KSO_WM_UNIT_TYPE" val="l_h_i"/>
  <p:tag name="KSO_WM_UNIT_PRESET_TEXT" val="04"/>
</p:tagLst>
</file>

<file path=ppt/tags/tag10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a"/>
  <p:tag name="KSO_WM_UNIT_PRESET_TEXT" val="项标题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INDEX" val="6"/>
  <p:tag name="KSO_WM_UNIT_TYPE" val="i"/>
  <p:tag name="KSO_WM_UNIT_HIGHLIGHT" val="0"/>
  <p:tag name="KSO_WM_UNIT_COMPATIBLE" val="0"/>
  <p:tag name="KSO_WM_UNIT_DIAGRAM_ISNUMVISUAL" val="0"/>
  <p:tag name="KSO_WM_UNIT_DIAGRAM_ISREFERUNIT" val="0"/>
  <p:tag name="KSO_WM_UNIT_ID" val="_11*i*6"/>
  <p:tag name="KSO_WM_UNIT_LAYERLEVEL" val="1"/>
  <p:tag name="KSO_WM_TAG_VERSION" val="3.0"/>
</p:tagLst>
</file>

<file path=ppt/tags/tag10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f"/>
  <p:tag name="KSO_WM_UNIT_PRESET_TEXT" val="单击此处添加项正文"/>
</p:tagLst>
</file>

<file path=ppt/tags/tag10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CONTENT_ORIENTATION" val=""/>
  <p:tag name="KSO_WM_SLIDE_HAS_MASK" val="0"/>
  <p:tag name="KSO_WM_SLIDE_ITEM_CNT" val="5"/>
  <p:tag name="KSO_WM_SLIDE_TYPE" val="text"/>
  <p:tag name="KSO_WM_TEMPLATE_SUBCATEGORY" val="29"/>
  <p:tag name="KSO_WM_BEAUTIFY_FLAG" val="#wm#"/>
  <p:tag name="KSO_WM_TEMPLATE_FIGMA_ID" val="69796643749"/>
  <p:tag name="KSO_WM_TEMPLATE_SLIDE_ID" val="slide_abb2fc7b9024b23a"/>
</p:tagLst>
</file>

<file path=ppt/tags/tag10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9131978ca47b32407e4f59f67d6bd2c90bde13f5"/>
  <p:tag name="KSO_WM_NEWLAYOUT_GROUP_ID" val="layout_48"/>
  <p:tag name="KSO_WM_NEWLAYOUT_ID" val="slide_abb2fc7b9024b23a"/>
  <p:tag name="KSO_WM_UNIT_PRESET_TEXT" val="单击此处添加标题"/>
</p:tagLst>
</file>

<file path=ppt/tags/tag10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_1"/>
  <p:tag name="KSO_WM_UNIT_TYPE" val="l_h_i"/>
  <p:tag name="KSO_WM_UNIT_PRESET_TEXT" val=" "/>
</p:tagLst>
</file>

<file path=ppt/tags/tag10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  <p:tag name="MH_PIC_SOURCE_TYPE" val="generate_slide_ai*{&quot;id&quot;:&quot;VCG41N145850651&quot;,&quot;product_name&quot;:&quot;wps-wpp-pc&quot;,&quot;intention_code&quot;:&quot;wps_wpp_generate_doc_pay&quot;}*auto_gallery_ai_v2.2.0_ONLINE*3063656664373532653433633835653433313835623262343066636163313562-slide-17"/>
</p:tagLst>
</file>

<file path=ppt/tags/tag10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  <p:tag name="KSO_WM_UNIT_PRESET_TEXT" val="项标题"/>
</p:tagLst>
</file>

<file path=ppt/tags/tag10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项正文"/>
</p:tagLst>
</file>

<file path=ppt/tags/tag10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2_1"/>
  <p:tag name="KSO_WM_UNIT_TYPE" val="l_h_i"/>
  <p:tag name="KSO_WM_UNIT_PRESET_TEXT" val=" "/>
</p:tagLst>
</file>

<file path=ppt/tags/tag10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  <p:tag name="MH_PIC_SOURCE_TYPE" val="generate_slide_ai*{&quot;id&quot;:&quot;VCG41N1369638666&quot;,&quot;product_name&quot;:&quot;wps-wpp-pc&quot;,&quot;intention_code&quot;:&quot;wps_wpp_generate_doc_pay&quot;}*auto_gallery_ai_v2.2.0_ONLINE*3063656664373532653433633835653433313835623262343066636163313562-slide-17"/>
</p:tagLst>
</file>

<file path=ppt/tags/tag10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  <p:tag name="KSO_WM_UNIT_PRESET_TEXT" val="项标题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10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  <p:tag name="KSO_WM_UNIT_PRESET_TEXT" val="单击此处添加项正文"/>
</p:tagLst>
</file>

<file path=ppt/tags/tag10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3_1"/>
  <p:tag name="KSO_WM_UNIT_TYPE" val="l_h_i"/>
  <p:tag name="KSO_WM_UNIT_PRESET_TEXT" val=" "/>
</p:tagLst>
</file>

<file path=ppt/tags/tag10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d"/>
  <p:tag name="MH_PIC_SOURCE_TYPE" val="generate_slide_ai*{&quot;id&quot;:&quot;VCG41N1477999698&quot;,&quot;product_name&quot;:&quot;wps-wpp-pc&quot;,&quot;intention_code&quot;:&quot;wps_wpp_generate_doc_pay&quot;}*auto_gallery_ai_v2.2.0_ONLINE*3063656664373532653433633835653433313835623262343066636163313562-slide-17"/>
</p:tagLst>
</file>

<file path=ppt/tags/tag10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  <p:tag name="KSO_WM_UNIT_PRESET_TEXT" val="项标题"/>
</p:tagLst>
</file>

<file path=ppt/tags/tag10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  <p:tag name="KSO_WM_UNIT_PRESET_TEXT" val="单击此处添加项正文"/>
</p:tagLst>
</file>

<file path=ppt/tags/tag10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4_1"/>
  <p:tag name="KSO_WM_UNIT_TYPE" val="l_h_i"/>
  <p:tag name="KSO_WM_UNIT_PRESET_TEXT" val=" "/>
</p:tagLst>
</file>

<file path=ppt/tags/tag10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d"/>
  <p:tag name="MH_PIC_SOURCE_TYPE" val="generate_slide_ai*{&quot;id&quot;:&quot;VCG211362096645&quot;,&quot;product_name&quot;:&quot;wps-wpp-pc&quot;,&quot;intention_code&quot;:&quot;wps_wpp_generate_doc_pay&quot;}*auto_gallery_ai_v2.2.0_ONLINE*3063656664373532653433633835653433313835623262343066636163313562-slide-17"/>
</p:tagLst>
</file>

<file path=ppt/tags/tag10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a"/>
  <p:tag name="KSO_WM_UNIT_PRESET_TEXT" val="项标题"/>
</p:tagLst>
</file>

<file path=ppt/tags/tag10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f"/>
  <p:tag name="KSO_WM_UNIT_PRESET_TEXT" val="单击此处添加项正文"/>
</p:tagLst>
</file>

<file path=ppt/tags/tag10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5_1"/>
  <p:tag name="KSO_WM_UNIT_TYPE" val="l_h_i"/>
  <p:tag name="KSO_WM_UNIT_PRESET_TEXT" val=" 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INDEX" val="1"/>
  <p:tag name="KSO_WM_UNIT_TYPE" val="b"/>
  <p:tag name="KSO_WM_FIGMA_FLAG" val="#fgm#"/>
  <p:tag name="KSO_WM_UNIT_ISCONTENTSTITLE" val="0"/>
  <p:tag name="KSO_WM_UNIT_ISNUMDGMTITLE" val="0"/>
  <p:tag name="KSO_WM_UNIT_PRESET_TEXT_INDEX" val="-1"/>
  <p:tag name="KSO_WM_UNIT_PRESET_TEXT_LEN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11*b*1"/>
  <p:tag name="KSO_WM_UNIT_LAYERLEVEL" val="1"/>
  <p:tag name="KSO_WM_TAG_VERSION" val="3.0"/>
</p:tagLst>
</file>

<file path=ppt/tags/tag10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5_1"/>
  <p:tag name="KSO_WM_UNIT_TYPE" val="l_h_d"/>
  <p:tag name="MH_PIC_SOURCE_TYPE" val="generate_slide_ai*{&quot;id&quot;:&quot;VCG41N479942654&quot;,&quot;product_name&quot;:&quot;wps-wpp-pc&quot;,&quot;intention_code&quot;:&quot;wps_wpp_generate_doc_pay&quot;}*auto_gallery_ai_v2.2.0_ONLINE*3063656664373532653433633835653433313835623262343066636163313562-slide-17"/>
</p:tagLst>
</file>

<file path=ppt/tags/tag10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5_1"/>
  <p:tag name="KSO_WM_UNIT_TYPE" val="l_h_a"/>
  <p:tag name="KSO_WM_UNIT_PRESET_TEXT" val="项标题"/>
</p:tagLst>
</file>

<file path=ppt/tags/tag10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5_1"/>
  <p:tag name="KSO_WM_UNIT_TYPE" val="l_h_f"/>
  <p:tag name="KSO_WM_UNIT_PRESET_TEXT" val="单击此处添加项正文"/>
</p:tagLst>
</file>

<file path=ppt/tags/tag10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CONTENT_ORIENTATION" val=""/>
  <p:tag name="KSO_WM_SLIDE_HAS_MASK" val="0"/>
  <p:tag name="KSO_WM_SLIDE_ITEM_CNT" val="5"/>
  <p:tag name="KSO_WM_SLIDE_TYPE" val="text"/>
  <p:tag name="KSO_WM_TEMPLATE_SUBCATEGORY" val="29"/>
  <p:tag name="KSO_WM_BEAUTIFY_FLAG" val="#wm#"/>
  <p:tag name="KSO_WM_TEMPLATE_FIGMA_ID" val="69796643749"/>
  <p:tag name="KSO_WM_TEMPLATE_SLIDE_ID" val="slide_a584adb009ce018d"/>
</p:tagLst>
</file>

<file path=ppt/tags/tag10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fcfd1d91f05edfc60907ef6eeeff8e82b0bfdb5e"/>
  <p:tag name="KSO_WM_NEWLAYOUT_GROUP_ID" val="layout_42"/>
  <p:tag name="KSO_WM_NEWLAYOUT_ID" val="slide_a584adb009ce018d"/>
  <p:tag name="KSO_WM_UNIT_PRESET_TEXT" val="单击此处添加标题"/>
</p:tagLst>
</file>

<file path=ppt/tags/tag10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d"/>
  <p:tag name="MH_PIC_SOURCE_TYPE" val="generate_slide_ai*{&quot;id&quot;:&quot;http://zh-ai-group.ks3-cn-beijing-internal.ksyun.com/image_generate/image_process/production/202511/09c9a368-f81e-40cb-9bee-edc886e8e0cb.jpg?Expires=1794995165\u0026AWSAccessKeyId=AKLT9NSy7kh8TIS1UzNqLRY2\u0026Signature=jbDzkk4U0tI7sgc9%2BrA%2F3oLpgLA%3D&quot;,&quot;product_name&quot;:&quot;wps-wpp-pc&quot;,&quot;intention_code&quot;:&quot;wps_wpp_generate_doc_pay&quot;}*auto_qingqiu_ai_v2.2.0_ONLINE*3063656664373532653433633835653433313835623262343066636163313562-slide-18"/>
</p:tagLst>
</file>

<file path=ppt/tags/tag10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1_1"/>
  <p:tag name="KSO_WM_UNIT_TYPE" val="l_h_i"/>
  <p:tag name="KSO_WM_UNIT_PRESET_TEXT" val=" "/>
</p:tagLst>
</file>

<file path=ppt/tags/tag10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  <p:tag name="KSO_WM_UNIT_PRESET_TEXT" val="单击此处添加项标题"/>
</p:tagLst>
</file>

<file path=ppt/tags/tag10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项正文"/>
</p:tagLst>
</file>

<file path=ppt/tags/tag10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2_1"/>
  <p:tag name="KSO_WM_UNIT_TYPE" val="l_h_i"/>
  <p:tag name="KSO_WM_UNIT_PRESET_TEXT" val=" 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INDEX" val="1"/>
  <p:tag name="KSO_WM_UNIT_TYPE" val="a"/>
  <p:tag name="KSO_WM_FIGMA_FLAG" val="#fgm#"/>
  <p:tag name="KSO_WM_UNIT_ISCONTENTSTITLE" val="0"/>
  <p:tag name="KSO_WM_UNIT_ISNUMDGMTITLE" val="0"/>
  <p:tag name="KSO_WM_UNIT_PRESET_TEXT_INDEX" val="-1"/>
  <p:tag name="KSO_WM_UNIT_PRESET_TEXT_LEN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11*a*1"/>
  <p:tag name="KSO_WM_UNIT_LAYERLEVEL" val="1"/>
  <p:tag name="KSO_WM_TAG_VERSION" val="3.0"/>
</p:tagLst>
</file>

<file path=ppt/tags/tag10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  <p:tag name="KSO_WM_UNIT_PRESET_TEXT" val="单击此处添加项标题"/>
</p:tagLst>
</file>

<file path=ppt/tags/tag10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  <p:tag name="KSO_WM_UNIT_PRESET_TEXT" val="单击此处添加项正文"/>
</p:tagLst>
</file>

<file path=ppt/tags/tag10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3_1"/>
  <p:tag name="KSO_WM_UNIT_TYPE" val="l_h_i"/>
  <p:tag name="KSO_WM_UNIT_PRESET_TEXT" val=" "/>
</p:tagLst>
</file>

<file path=ppt/tags/tag10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  <p:tag name="KSO_WM_UNIT_PRESET_TEXT" val="单击此处添加项标题"/>
</p:tagLst>
</file>

<file path=ppt/tags/tag10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  <p:tag name="KSO_WM_UNIT_PRESET_TEXT" val="单击此处添加项正文"/>
</p:tagLst>
</file>

<file path=ppt/tags/tag10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4_1"/>
  <p:tag name="KSO_WM_UNIT_TYPE" val="l_h_i"/>
  <p:tag name="KSO_WM_UNIT_PRESET_TEXT" val=" "/>
</p:tagLst>
</file>

<file path=ppt/tags/tag10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a"/>
  <p:tag name="KSO_WM_UNIT_PRESET_TEXT" val="单击此处添加项标题"/>
</p:tagLst>
</file>

<file path=ppt/tags/tag10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f"/>
  <p:tag name="KSO_WM_UNIT_PRESET_TEXT" val="单击此处添加项正文"/>
</p:tagLst>
</file>

<file path=ppt/tags/tag10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5_1"/>
  <p:tag name="KSO_WM_UNIT_TYPE" val="l_h_i"/>
  <p:tag name="KSO_WM_UNIT_PRESET_TEXT" val=" "/>
</p:tagLst>
</file>

<file path=ppt/tags/tag10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5_1"/>
  <p:tag name="KSO_WM_UNIT_TYPE" val="l_h_a"/>
  <p:tag name="KSO_WM_UNIT_PRESET_TEXT" val="单击此处添加项标题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3.0"/>
  <p:tag name="KSO_WM_BEAUTIFY_FLAG" val="#wm#"/>
</p:tagLst>
</file>

<file path=ppt/tags/tag1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5_1"/>
  <p:tag name="KSO_WM_UNIT_TYPE" val="l_h_f"/>
  <p:tag name="KSO_WM_UNIT_PRESET_TEXT" val="单击此处添加项正文"/>
</p:tagLst>
</file>

<file path=ppt/tags/tag1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LIMIT" val=""/>
  <p:tag name="KSO_WM_FIGMA_SLIDE_GROUP" val="1"/>
  <p:tag name="KSO_WM_SLIDE_TYPE" val="sectionTitle"/>
  <p:tag name="KSO_WM_TEMPLATE_SUBCATEGORY" val="29"/>
  <p:tag name="KSO_WM_TAG_VERSION" val="3.0"/>
  <p:tag name="KSO_WM_TEMPLATE_CATEGORY" val="custom"/>
  <p:tag name="KSO_WM_TEMPLATE_INDEX" val="40494636"/>
  <p:tag name="KSO_WM_SLIDE_ID" val="custom40494636_3"/>
  <p:tag name="KSO_WM_TEMPLATE_MASTER_TYPE" val="0"/>
  <p:tag name="KSO_WM_TEMPLATE_COLOR_TYPE" val="0"/>
  <p:tag name="KSO_WM_SLIDE_ITEM_CNT" val="0"/>
  <p:tag name="KSO_WM_SLIDE_INDEX" val="3"/>
  <p:tag name="KSO_WM_BEAUTIFY_FLAG" val="#wm#"/>
  <p:tag name="KSO_WM_SLIDE_LAYOUT" val="a_e"/>
  <p:tag name="KSO_WM_SLIDE_LAYOUT_CNT" val="1_1"/>
</p:tagLst>
</file>

<file path=ppt/tags/tag1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INDEX" val="1"/>
  <p:tag name="KSO_WM_UNIT_TYPE" val="e"/>
  <p:tag name="KSO_WM_UNIT_PRESET_TEXT" val="01"/>
  <p:tag name="KSO_WM_FIGMA_FLAG" val="#fgm#"/>
  <p:tag name="KSO_WM_TEMPLATE_CATEGORY" val="custom"/>
  <p:tag name="KSO_WM_TEMPLATE_INDEX" val="40494636"/>
  <p:tag name="KSO_WM_UNIT_LAYERLEVEL" val="1"/>
  <p:tag name="KSO_WM_UNIT_ID" val="custom40494636_3*e*1"/>
  <p:tag name="KSO_WM_TAG_VERSION" val="3.0"/>
  <p:tag name="KSO_WM_UNIT_NOCLEAR" val="0"/>
  <p:tag name="KSO_WM_UNIT_HIGHLIGHT" val="0"/>
  <p:tag name="KSO_WM_UNIT_COMPATIBLE" val="1"/>
  <p:tag name="KSO_WM_UNIT_DIAGRAM_ISNUMVISUAL" val="0"/>
  <p:tag name="KSO_WM_UNIT_DIAGRAM_ISREFERUNIT" val="0"/>
  <p:tag name="KSO_WM_UNIT_VALUE" val="1"/>
</p:tagLst>
</file>

<file path=ppt/tags/tag1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INDEX" val="1"/>
  <p:tag name="KSO_WM_UNIT_TYPE" val="a"/>
  <p:tag name="KSO_WM_FIGMA_FLAG" val="#fgm#"/>
  <p:tag name="KSO_WM_TEMPLATE_CATEGORY" val="custom"/>
  <p:tag name="KSO_WM_TEMPLATE_INDEX" val="40494636"/>
  <p:tag name="KSO_WM_UNIT_LAYERLEVEL" val="1"/>
  <p:tag name="KSO_WM_UNIT_ID" val="custom40494636_3*a*1"/>
  <p:tag name="KSO_WM_TAG_VERSION" val="3.0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PRESET_TEXT" val="章节页的标题"/>
  <p:tag name="KSO_WM_UNIT_VALUE" val="30"/>
</p:tagLst>
</file>

<file path=ppt/tags/tag1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CONTENT_ORIENTATION" val=""/>
  <p:tag name="KSO_WM_SLIDE_HAS_MASK" val="0"/>
  <p:tag name="KSO_WM_SLIDE_ITEM_CNT" val="4"/>
  <p:tag name="KSO_WM_SLIDE_TYPE" val="text"/>
  <p:tag name="KSO_WM_TEMPLATE_SUBCATEGORY" val="29"/>
  <p:tag name="KSO_WM_BEAUTIFY_FLAG" val="#wm#"/>
  <p:tag name="KSO_WM_TEMPLATE_FIGMA_ID" val="69796643749"/>
  <p:tag name="KSO_WM_TEMPLATE_SLIDE_ID" val="slide_0c23db50e3bd7c12"/>
</p:tagLst>
</file>

<file path=ppt/tags/tag1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a9bdc2cf74082ca74e8c13cfe842c4903b71f5d5"/>
  <p:tag name="KSO_WM_NEWLAYOUT_GROUP_ID" val="layout_57"/>
  <p:tag name="KSO_WM_NEWLAYOUT_ID" val="slide_0c23db50e3bd7c12"/>
  <p:tag name="KSO_WM_UNIT_PRESET_TEXT" val="单击此处添加标题"/>
</p:tagLst>
</file>

<file path=ppt/tags/tag1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7"/>
  <p:tag name="$PH_EXT" val="2"/>
  <p:tag name="KSO_WM_BEAUTIFY_FLAG" val="#fgm#"/>
  <p:tag name="KSO_WM_DIAGRAM_GROUP_CODE" val="1"/>
  <p:tag name="KSO_WM_FIGMA_FLAG" val="#fgm#"/>
  <p:tag name="KSO_WM_SYNC_SLIDE_TEXT" val="1"/>
  <p:tag name="KSO_WM_UNIT_INDEX" val="1_1_1"/>
  <p:tag name="KSO_WM_UNIT_TYPE" val="l_h_i"/>
  <p:tag name="KSO_WM_UNIT_PRESET_TEXT" val=" "/>
</p:tagLst>
</file>

<file path=ppt/tags/tag1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  <p:tag name="KSO_WM_UNIT_PRESET_TEXT" val="项标题"/>
</p:tagLst>
</file>

<file path=ppt/tags/tag1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项正文"/>
</p:tagLst>
</file>

<file path=ppt/tags/tag1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CONTENT_ORIENTATION" val=""/>
  <p:tag name="KSO_WM_SLIDE_HAS_MASK" val="0"/>
  <p:tag name="KSO_WM_SLIDE_ITEM_CNT" val="4"/>
  <p:tag name="KSO_WM_SLIDE_TYPE" val="text"/>
  <p:tag name="KSO_WM_TEMPLATE_SUBCATEGORY" val="29"/>
  <p:tag name="KSO_WM_BEAUTIFY_FLAG" val="#wm#"/>
  <p:tag name="KSO_WM_TEMPLATE_FIGMA_ID" val="69796643749"/>
  <p:tag name="KSO_WM_TEMPLATE_SLIDE_ID" val="slide_0c23db50e3bd7c12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3.0"/>
  <p:tag name="KSO_WM_BEAUTIFY_FLAG" val="#wm#"/>
</p:tagLst>
</file>

<file path=ppt/tags/tag1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a9bdc2cf74082ca74e8c13cfe842c4903b71f5d5"/>
  <p:tag name="KSO_WM_NEWLAYOUT_GROUP_ID" val="layout_57"/>
  <p:tag name="KSO_WM_NEWLAYOUT_ID" val="slide_0c23db50e3bd7c12"/>
  <p:tag name="KSO_WM_UNIT_PRESET_TEXT" val="单击此处添加标题"/>
</p:tagLst>
</file>

<file path=ppt/tags/tag1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7"/>
  <p:tag name="$PH_EXT" val="2"/>
  <p:tag name="KSO_WM_BEAUTIFY_FLAG" val="#fgm#"/>
  <p:tag name="KSO_WM_DIAGRAM_GROUP_CODE" val="1"/>
  <p:tag name="KSO_WM_FIGMA_FLAG" val="#fgm#"/>
  <p:tag name="KSO_WM_SYNC_SLIDE_TEXT" val="1"/>
  <p:tag name="KSO_WM_UNIT_INDEX" val="1_1_1"/>
  <p:tag name="KSO_WM_UNIT_TYPE" val="l_h_i"/>
  <p:tag name="KSO_WM_UNIT_PRESET_TEXT" val=" "/>
</p:tagLst>
</file>

<file path=ppt/tags/tag1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  <p:tag name="KSO_WM_UNIT_PRESET_TEXT" val="项标题"/>
</p:tagLst>
</file>

<file path=ppt/tags/tag1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项正文"/>
</p:tagLst>
</file>

<file path=ppt/tags/tag1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CONTENT_ORIENTATION" val=""/>
  <p:tag name="KSO_WM_SLIDE_HAS_MASK" val="0"/>
  <p:tag name="KSO_WM_SLIDE_ITEM_CNT" val="4"/>
  <p:tag name="KSO_WM_SLIDE_TYPE" val="text"/>
  <p:tag name="KSO_WM_TEMPLATE_SUBCATEGORY" val="29"/>
  <p:tag name="KSO_WM_BEAUTIFY_FLAG" val="#wm#"/>
  <p:tag name="KSO_WM_TEMPLATE_FIGMA_ID" val="69796643749"/>
  <p:tag name="KSO_WM_TEMPLATE_SLIDE_ID" val="slide_0c23db50e3bd7c12"/>
</p:tagLst>
</file>

<file path=ppt/tags/tag1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a9bdc2cf74082ca74e8c13cfe842c4903b71f5d5"/>
  <p:tag name="KSO_WM_NEWLAYOUT_GROUP_ID" val="layout_57"/>
  <p:tag name="KSO_WM_NEWLAYOUT_ID" val="slide_0c23db50e3bd7c12"/>
  <p:tag name="KSO_WM_UNIT_PRESET_TEXT" val="单击此处添加标题"/>
</p:tagLst>
</file>

<file path=ppt/tags/tag1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7"/>
  <p:tag name="$PH_EXT" val="2"/>
  <p:tag name="KSO_WM_BEAUTIFY_FLAG" val="#fgm#"/>
  <p:tag name="KSO_WM_DIAGRAM_GROUP_CODE" val="1"/>
  <p:tag name="KSO_WM_FIGMA_FLAG" val="#fgm#"/>
  <p:tag name="KSO_WM_SYNC_SLIDE_TEXT" val="1"/>
  <p:tag name="KSO_WM_UNIT_INDEX" val="1_1_1"/>
  <p:tag name="KSO_WM_UNIT_TYPE" val="l_h_i"/>
  <p:tag name="KSO_WM_UNIT_PRESET_TEXT" val=" "/>
</p:tagLst>
</file>

<file path=ppt/tags/tag1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  <p:tag name="KSO_WM_UNIT_PRESET_TEXT" val="项标题"/>
</p:tagLst>
</file>

<file path=ppt/tags/tag1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项正文"/>
</p:tagLst>
</file>

<file path=ppt/tags/tag1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CONTENT_ORIENTATION" val=""/>
  <p:tag name="KSO_WM_SLIDE_HAS_MASK" val="0"/>
  <p:tag name="KSO_WM_SLIDE_ITEM_CNT" val="4"/>
  <p:tag name="KSO_WM_SLIDE_TYPE" val="text"/>
  <p:tag name="KSO_WM_TEMPLATE_SUBCATEGORY" val="29"/>
  <p:tag name="KSO_WM_BEAUTIFY_FLAG" val="#wm#"/>
  <p:tag name="KSO_WM_TEMPLATE_FIGMA_ID" val="69796643749"/>
  <p:tag name="KSO_WM_TEMPLATE_SLIDE_ID" val="slide_0c23db50e3bd7c12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3.0"/>
  <p:tag name="KSO_WM_BEAUTIFY_FLAG" val="#wm#"/>
</p:tagLst>
</file>

<file path=ppt/tags/tag1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a9bdc2cf74082ca74e8c13cfe842c4903b71f5d5"/>
  <p:tag name="KSO_WM_NEWLAYOUT_GROUP_ID" val="layout_57"/>
  <p:tag name="KSO_WM_NEWLAYOUT_ID" val="slide_0c23db50e3bd7c12"/>
  <p:tag name="KSO_WM_UNIT_PRESET_TEXT" val="单击此处添加标题"/>
</p:tagLst>
</file>

<file path=ppt/tags/tag1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7"/>
  <p:tag name="$PH_EXT" val="2"/>
  <p:tag name="KSO_WM_BEAUTIFY_FLAG" val="#fgm#"/>
  <p:tag name="KSO_WM_DIAGRAM_GROUP_CODE" val="1"/>
  <p:tag name="KSO_WM_FIGMA_FLAG" val="#fgm#"/>
  <p:tag name="KSO_WM_SYNC_SLIDE_TEXT" val="1"/>
  <p:tag name="KSO_WM_UNIT_INDEX" val="1_1_1"/>
  <p:tag name="KSO_WM_UNIT_TYPE" val="l_h_i"/>
  <p:tag name="KSO_WM_UNIT_PRESET_TEXT" val=" "/>
</p:tagLst>
</file>

<file path=ppt/tags/tag1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  <p:tag name="KSO_WM_UNIT_PRESET_TEXT" val="项标题"/>
</p:tagLst>
</file>

<file path=ppt/tags/tag1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项正文"/>
</p:tagLst>
</file>

<file path=ppt/tags/tag1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CONTENT_ORIENTATION" val=""/>
  <p:tag name="KSO_WM_SLIDE_HAS_MASK" val="0"/>
  <p:tag name="KSO_WM_SLIDE_ITEM_CNT" val="4"/>
  <p:tag name="KSO_WM_SLIDE_TYPE" val="text"/>
  <p:tag name="KSO_WM_TEMPLATE_SUBCATEGORY" val="29"/>
  <p:tag name="KSO_WM_BEAUTIFY_FLAG" val="#wm#"/>
  <p:tag name="KSO_WM_TEMPLATE_FIGMA_ID" val="69796643749"/>
  <p:tag name="KSO_WM_TEMPLATE_SLIDE_ID" val="slide_0c23db50e3bd7c12"/>
</p:tagLst>
</file>

<file path=ppt/tags/tag1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a9bdc2cf74082ca74e8c13cfe842c4903b71f5d5"/>
  <p:tag name="KSO_WM_NEWLAYOUT_GROUP_ID" val="layout_57"/>
  <p:tag name="KSO_WM_NEWLAYOUT_ID" val="slide_0c23db50e3bd7c12"/>
  <p:tag name="KSO_WM_UNIT_PRESET_TEXT" val="单击此处添加标题"/>
</p:tagLst>
</file>

<file path=ppt/tags/tag1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7"/>
  <p:tag name="$PH_EXT" val="2"/>
  <p:tag name="KSO_WM_BEAUTIFY_FLAG" val="#fgm#"/>
  <p:tag name="KSO_WM_DIAGRAM_GROUP_CODE" val="1"/>
  <p:tag name="KSO_WM_FIGMA_FLAG" val="#fgm#"/>
  <p:tag name="KSO_WM_SYNC_SLIDE_TEXT" val="1"/>
  <p:tag name="KSO_WM_UNIT_INDEX" val="1_1_1"/>
  <p:tag name="KSO_WM_UNIT_TYPE" val="l_h_i"/>
  <p:tag name="KSO_WM_UNIT_PRESET_TEXT" val=" "/>
</p:tagLst>
</file>

<file path=ppt/tags/tag1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  <p:tag name="KSO_WM_UNIT_PRESET_TEXT" val="项标题"/>
</p:tagLst>
</file>

<file path=ppt/tags/tag1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项正文"/>
</p:tagLst>
</file>

<file path=ppt/tags/tag1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CONTENT_ORIENTATION" val=""/>
  <p:tag name="KSO_WM_SLIDE_HAS_MASK" val="0"/>
  <p:tag name="KSO_WM_SLIDE_ITEM_CNT" val="4"/>
  <p:tag name="KSO_WM_SLIDE_TYPE" val="text"/>
  <p:tag name="KSO_WM_TEMPLATE_SUBCATEGORY" val="29"/>
  <p:tag name="KSO_WM_BEAUTIFY_FLAG" val="#wm#"/>
  <p:tag name="KSO_WM_TEMPLATE_FIGMA_ID" val="69796643749"/>
  <p:tag name="KSO_WM_TEMPLATE_SLIDE_ID" val="slide_0c23db50e3bd7c12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INDEX" val="1"/>
  <p:tag name="KSO_WM_UNIT_TYPE" val="i"/>
  <p:tag name="KSO_WM_UNIT_HIGHLIGHT" val="0"/>
  <p:tag name="KSO_WM_UNIT_COMPATIBLE" val="0"/>
  <p:tag name="KSO_WM_UNIT_DIAGRAM_ISNUMVISUAL" val="0"/>
  <p:tag name="KSO_WM_UNIT_DIAGRAM_ISREFERUNIT" val="0"/>
  <p:tag name="KSO_WM_UNIT_ID" val="_12*i*1"/>
  <p:tag name="KSO_WM_UNIT_LAYERLEVEL" val="1"/>
  <p:tag name="KSO_WM_TAG_VERSION" val="3.0"/>
</p:tagLst>
</file>

<file path=ppt/tags/tag1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a9bdc2cf74082ca74e8c13cfe842c4903b71f5d5"/>
  <p:tag name="KSO_WM_NEWLAYOUT_GROUP_ID" val="layout_57"/>
  <p:tag name="KSO_WM_NEWLAYOUT_ID" val="slide_0c23db50e3bd7c12"/>
  <p:tag name="KSO_WM_UNIT_PRESET_TEXT" val="单击此处添加标题"/>
</p:tagLst>
</file>

<file path=ppt/tags/tag1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7"/>
  <p:tag name="$PH_EXT" val="2"/>
  <p:tag name="KSO_WM_BEAUTIFY_FLAG" val="#fgm#"/>
  <p:tag name="KSO_WM_DIAGRAM_GROUP_CODE" val="1"/>
  <p:tag name="KSO_WM_FIGMA_FLAG" val="#fgm#"/>
  <p:tag name="KSO_WM_SYNC_SLIDE_TEXT" val="1"/>
  <p:tag name="KSO_WM_UNIT_INDEX" val="1_1_1"/>
  <p:tag name="KSO_WM_UNIT_TYPE" val="l_h_i"/>
  <p:tag name="KSO_WM_UNIT_PRESET_TEXT" val=" "/>
</p:tagLst>
</file>

<file path=ppt/tags/tag1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  <p:tag name="KSO_WM_UNIT_PRESET_TEXT" val="项标题"/>
</p:tagLst>
</file>

<file path=ppt/tags/tag1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项正文"/>
</p:tagLst>
</file>

<file path=ppt/tags/tag1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CONTENT_ORIENTATION" val=""/>
  <p:tag name="KSO_WM_SLIDE_HAS_MASK" val="0"/>
  <p:tag name="KSO_WM_SLIDE_ITEM_CNT" val="4"/>
  <p:tag name="KSO_WM_SLIDE_TYPE" val="text"/>
  <p:tag name="KSO_WM_TEMPLATE_SUBCATEGORY" val="29"/>
  <p:tag name="KSO_WM_BEAUTIFY_FLAG" val="#wm#"/>
  <p:tag name="KSO_WM_TEMPLATE_FIGMA_ID" val="69796643749"/>
  <p:tag name="KSO_WM_TEMPLATE_SLIDE_ID" val="slide_0c23db50e3bd7c12"/>
</p:tagLst>
</file>

<file path=ppt/tags/tag1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a9bdc2cf74082ca74e8c13cfe842c4903b71f5d5"/>
  <p:tag name="KSO_WM_NEWLAYOUT_GROUP_ID" val="layout_57"/>
  <p:tag name="KSO_WM_NEWLAYOUT_ID" val="slide_0c23db50e3bd7c12"/>
  <p:tag name="KSO_WM_UNIT_PRESET_TEXT" val="单击此处添加标题"/>
</p:tagLst>
</file>

<file path=ppt/tags/tag1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7"/>
  <p:tag name="$PH_EXT" val="2"/>
  <p:tag name="KSO_WM_BEAUTIFY_FLAG" val="#fgm#"/>
  <p:tag name="KSO_WM_DIAGRAM_GROUP_CODE" val="1"/>
  <p:tag name="KSO_WM_FIGMA_FLAG" val="#fgm#"/>
  <p:tag name="KSO_WM_SYNC_SLIDE_TEXT" val="1"/>
  <p:tag name="KSO_WM_UNIT_INDEX" val="1_1_1"/>
  <p:tag name="KSO_WM_UNIT_TYPE" val="l_h_i"/>
  <p:tag name="KSO_WM_UNIT_PRESET_TEXT" val=" "/>
</p:tagLst>
</file>

<file path=ppt/tags/tag1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  <p:tag name="KSO_WM_UNIT_PRESET_TEXT" val="项标题"/>
</p:tagLst>
</file>

<file path=ppt/tags/tag1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项正文"/>
</p:tagLst>
</file>

<file path=ppt/tags/tag1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LIMIT" val=""/>
  <p:tag name="KSO_WM_FIGMA_SLIDE_GROUP" val="1"/>
  <p:tag name="KSO_WM_SLIDE_TYPE" val="sectionTitle"/>
  <p:tag name="KSO_WM_TEMPLATE_SUBCATEGORY" val="29"/>
  <p:tag name="KSO_WM_TAG_VERSION" val="3.0"/>
  <p:tag name="KSO_WM_TEMPLATE_CATEGORY" val="custom"/>
  <p:tag name="KSO_WM_TEMPLATE_INDEX" val="40494636"/>
  <p:tag name="KSO_WM_SLIDE_ID" val="custom40494636_3"/>
  <p:tag name="KSO_WM_TEMPLATE_MASTER_TYPE" val="0"/>
  <p:tag name="KSO_WM_TEMPLATE_COLOR_TYPE" val="0"/>
  <p:tag name="KSO_WM_SLIDE_ITEM_CNT" val="0"/>
  <p:tag name="KSO_WM_SLIDE_INDEX" val="3"/>
  <p:tag name="KSO_WM_BEAUTIFY_FLAG" val="#wm#"/>
  <p:tag name="KSO_WM_SLIDE_LAYOUT" val="a_e"/>
  <p:tag name="KSO_WM_SLIDE_LAYOUT_CNT" val="1_1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INDEX" val="1"/>
  <p:tag name="KSO_WM_UNIT_TYPE" val="a"/>
  <p:tag name="KSO_WM_UNIT_ISCONTENTSTITLE" val="0"/>
  <p:tag name="KSO_WM_UNIT_ISNUMDGMTITLE" val="0"/>
  <p:tag name="KSO_WM_UNIT_PRESET_TEXT_INDEX" val="-1"/>
  <p:tag name="KSO_WM_UNIT_PRESET_TEXT_LEN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12*a*1"/>
  <p:tag name="KSO_WM_UNIT_LAYERLEVEL" val="1"/>
  <p:tag name="KSO_WM_TAG_VERSION" val="3.0"/>
</p:tagLst>
</file>

<file path=ppt/tags/tag1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INDEX" val="1"/>
  <p:tag name="KSO_WM_UNIT_TYPE" val="e"/>
  <p:tag name="KSO_WM_UNIT_PRESET_TEXT" val="01"/>
  <p:tag name="KSO_WM_FIGMA_FLAG" val="#fgm#"/>
  <p:tag name="KSO_WM_TEMPLATE_CATEGORY" val="custom"/>
  <p:tag name="KSO_WM_TEMPLATE_INDEX" val="40494636"/>
  <p:tag name="KSO_WM_UNIT_LAYERLEVEL" val="1"/>
  <p:tag name="KSO_WM_UNIT_ID" val="custom40494636_3*e*1"/>
  <p:tag name="KSO_WM_TAG_VERSION" val="3.0"/>
  <p:tag name="KSO_WM_UNIT_NOCLEAR" val="0"/>
  <p:tag name="KSO_WM_UNIT_HIGHLIGHT" val="0"/>
  <p:tag name="KSO_WM_UNIT_COMPATIBLE" val="1"/>
  <p:tag name="KSO_WM_UNIT_DIAGRAM_ISNUMVISUAL" val="0"/>
  <p:tag name="KSO_WM_UNIT_DIAGRAM_ISREFERUNIT" val="0"/>
  <p:tag name="KSO_WM_UNIT_VALUE" val="1"/>
</p:tagLst>
</file>

<file path=ppt/tags/tag1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INDEX" val="1"/>
  <p:tag name="KSO_WM_UNIT_TYPE" val="a"/>
  <p:tag name="KSO_WM_FIGMA_FLAG" val="#fgm#"/>
  <p:tag name="KSO_WM_TEMPLATE_CATEGORY" val="custom"/>
  <p:tag name="KSO_WM_TEMPLATE_INDEX" val="40494636"/>
  <p:tag name="KSO_WM_UNIT_LAYERLEVEL" val="1"/>
  <p:tag name="KSO_WM_UNIT_ID" val="custom40494636_3*a*1"/>
  <p:tag name="KSO_WM_TAG_VERSION" val="3.0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PRESET_TEXT" val="章节页的标题"/>
  <p:tag name="KSO_WM_UNIT_VALUE" val="30"/>
</p:tagLst>
</file>

<file path=ppt/tags/tag1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CONTENT_ORIENTATION" val=""/>
  <p:tag name="KSO_WM_SLIDE_HAS_MASK" val="0"/>
  <p:tag name="KSO_WM_SLIDE_ITEM_CNT" val="2"/>
  <p:tag name="KSO_WM_SLIDE_TYPE" val="text"/>
  <p:tag name="KSO_WM_TEMPLATE_SUBCATEGORY" val="29"/>
  <p:tag name="KSO_WM_BEAUTIFY_FLAG" val="#wm#"/>
  <p:tag name="KSO_WM_TEMPLATE_FIGMA_ID" val="69796643749"/>
  <p:tag name="KSO_WM_TEMPLATE_SLIDE_ID" val="slide_d7fca55698608489"/>
</p:tagLst>
</file>

<file path=ppt/tags/tag1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ae76c1bedde9c12079d62530f386608b13e8aacc"/>
  <p:tag name="KSO_WM_NEWLAYOUT_GROUP_ID" val="layout_27"/>
  <p:tag name="KSO_WM_NEWLAYOUT_ID" val="slide_d7fca55698608489"/>
  <p:tag name="KSO_WM_UNIT_PRESET_TEXT" val="单击此处添加标题"/>
</p:tagLst>
</file>

<file path=ppt/tags/tag1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4"/>
  <p:tag name="$PH_EXT" val="2"/>
  <p:tag name="KSO_WM_BEAUTIFY_FLAG" val="#fgm#"/>
  <p:tag name="KSO_WM_DIAGRAM_GROUP_CODE" val="1"/>
  <p:tag name="KSO_WM_FIGMA_FLAG" val="#fgm#"/>
  <p:tag name="KSO_WM_SYNC_SLIDE_TEXT" val="1"/>
  <p:tag name="KSO_WM_UNIT_INDEX" val="1_1_1"/>
  <p:tag name="KSO_WM_UNIT_TYPE" val="l_h_i"/>
  <p:tag name="KSO_WM_UNIT_PRESET_TEXT" val=" "/>
</p:tagLst>
</file>

<file path=ppt/tags/tag1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2"/>
  <p:tag name="KSO_WM_UNIT_SUBTYPE" val="d"/>
  <p:tag name="KSO_WM_UNIT_TYPE" val="l_h_i"/>
  <p:tag name="KSO_WM_UNIT_PRESET_TEXT" val="01"/>
</p:tagLst>
</file>

<file path=ppt/tags/tag1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  <p:tag name="KSO_WM_UNIT_PRESET_TEXT" val="单击此处添加项标题"/>
</p:tagLst>
</file>

<file path=ppt/tags/tag1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项正文"/>
</p:tagLst>
</file>

<file path=ppt/tags/tag1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4"/>
  <p:tag name="$PH_EXT" val="2"/>
  <p:tag name="KSO_WM_BEAUTIFY_FLAG" val="#fgm#"/>
  <p:tag name="KSO_WM_DIAGRAM_GROUP_CODE" val="1"/>
  <p:tag name="KSO_WM_FIGMA_FLAG" val="#fgm#"/>
  <p:tag name="KSO_WM_SYNC_SLIDE_TEXT" val="1"/>
  <p:tag name="KSO_WM_UNIT_INDEX" val="1_2_1"/>
  <p:tag name="KSO_WM_UNIT_TYPE" val="l_h_i"/>
  <p:tag name="KSO_WM_UNIT_PRESET_TEXT" val=" "/>
</p:tagLst>
</file>

<file path=ppt/tags/tag1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2"/>
  <p:tag name="KSO_WM_UNIT_SUBTYPE" val="d"/>
  <p:tag name="KSO_WM_UNIT_TYPE" val="l_h_i"/>
  <p:tag name="KSO_WM_UNIT_PRESET_TEXT" val="02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INDEX" val="1"/>
  <p:tag name="KSO_WM_UNIT_TYPE" val="b"/>
  <p:tag name="KSO_WM_UNIT_ISCONTENTSTITLE" val="0"/>
  <p:tag name="KSO_WM_UNIT_ISNUMDGMTITLE" val="0"/>
  <p:tag name="KSO_WM_UNIT_PRESET_TEXT_INDEX" val="-1"/>
  <p:tag name="KSO_WM_UNIT_PRESET_TEXT_LEN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12*b*1"/>
  <p:tag name="KSO_WM_UNIT_LAYERLEVEL" val="1"/>
  <p:tag name="KSO_WM_TAG_VERSION" val="3.0"/>
</p:tagLst>
</file>

<file path=ppt/tags/tag1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  <p:tag name="KSO_WM_UNIT_PRESET_TEXT" val="单击此处添加项标题"/>
</p:tagLst>
</file>

<file path=ppt/tags/tag1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  <p:tag name="KSO_WM_UNIT_PRESET_TEXT" val="单击此处添加项正文"/>
</p:tagLst>
</file>

<file path=ppt/tags/tag1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CONTENT_ORIENTATION" val=""/>
  <p:tag name="KSO_WM_SLIDE_HAS_MASK" val="0"/>
  <p:tag name="KSO_WM_SLIDE_ITEM_CNT" val="2"/>
  <p:tag name="KSO_WM_SLIDE_TYPE" val="text"/>
  <p:tag name="KSO_WM_TEMPLATE_SUBCATEGORY" val="29"/>
  <p:tag name="KSO_WM_BEAUTIFY_FLAG" val="#wm#"/>
  <p:tag name="KSO_WM_TEMPLATE_FIGMA_ID" val="69796643749"/>
  <p:tag name="KSO_WM_TEMPLATE_SLIDE_ID" val="slide_15cb9f4c4c6c7b02"/>
</p:tagLst>
</file>

<file path=ppt/tags/tag1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4e57d5bd2928bb8e538a614d7b8283446158583a"/>
  <p:tag name="KSO_WM_NEWLAYOUT_GROUP_ID" val="layout_61"/>
  <p:tag name="KSO_WM_NEWLAYOUT_ID" val="slide_15cb9f4c4c6c7b02"/>
  <p:tag name="KSO_WM_UNIT_PRESET_TEXT" val="单击此处添加标题"/>
</p:tagLst>
</file>

<file path=ppt/tags/tag1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d"/>
  <p:tag name="MH_PIC_SOURCE_TYPE" val="generate_slide_ai*{&quot;id&quot;:&quot;VCG41N1313645762&quot;,&quot;product_name&quot;:&quot;wps-wpp-pc&quot;,&quot;intention_code&quot;:&quot;wps_wpp_generate_doc_pay&quot;}*auto_gallery_ai_v2.2.0_ONLINE*3063656664373532653433633835653433313835623262343066636163313562-slide-26"/>
</p:tagLst>
</file>

<file path=ppt/tags/tag1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7_contentModel"/>
  <p:tag name="$PH_EXT" val="2"/>
  <p:tag name="KSO_WM_BEAUTIFY_FLAG" val="#fgm#"/>
  <p:tag name="KSO_WM_FIGMA_FLAG" val="#fgm#"/>
  <p:tag name="KSO_WM_SYNC_SLIDE_TEXT" val="1"/>
  <p:tag name="KSO_WM_UNIT_INDEX" val="1_1"/>
  <p:tag name="KSO_WM_UNIT_TYPE" val="l_i"/>
  <p:tag name="KSO_WM_UNIT_PRESET_TEXT" val=" "/>
</p:tagLst>
</file>

<file path=ppt/tags/tag1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  <p:tag name="KSO_WM_UNIT_PRESET_TEXT" val="单击此处添加项标题"/>
</p:tagLst>
</file>

<file path=ppt/tags/tag1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项正文"/>
</p:tagLst>
</file>

<file path=ppt/tags/tag1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  <p:tag name="KSO_WM_UNIT_PRESET_TEXT" val="单击此处添加项标题"/>
</p:tagLst>
</file>

<file path=ppt/tags/tag1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  <p:tag name="KSO_WM_UNIT_PRESET_TEXT" val="单击此处添加项正文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3.0"/>
  <p:tag name="KSO_WM_BEAUTIFY_FLAG" val="#wm#"/>
</p:tagLst>
</file>

<file path=ppt/tags/tag1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CONTENT_ORIENTATION" val=""/>
  <p:tag name="KSO_WM_SLIDE_HAS_MASK" val="0"/>
  <p:tag name="KSO_WM_SLIDE_ITEM_CNT" val="4"/>
  <p:tag name="KSO_WM_SLIDE_TYPE" val="text"/>
  <p:tag name="KSO_WM_TEMPLATE_SUBCATEGORY" val="29"/>
  <p:tag name="KSO_WM_BEAUTIFY_FLAG" val="#wm#"/>
  <p:tag name="KSO_WM_TEMPLATE_FIGMA_ID" val="69796643749"/>
  <p:tag name="KSO_WM_TEMPLATE_SLIDE_ID" val="slide_581647932d9bd4c5"/>
</p:tagLst>
</file>

<file path=ppt/tags/tag1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84bc66784eac3ddd610cecf3654e08c27a298c3e"/>
  <p:tag name="KSO_WM_NEWLAYOUT_GROUP_ID" val="layout_10012"/>
  <p:tag name="KSO_WM_NEWLAYOUT_ID" val="slide_581647932d9bd4c5"/>
  <p:tag name="KSO_WM_UNIT_PRESET_TEXT" val="单击此处添加标题"/>
</p:tagLst>
</file>

<file path=ppt/tags/tag1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d"/>
  <p:tag name="MH_PIC_SOURCE_TYPE" val="generate_slide_ai*{&quot;id&quot;:&quot;VCG41N1281410814&quot;,&quot;product_name&quot;:&quot;wps-wpp-pc&quot;,&quot;intention_code&quot;:&quot;wps_wpp_generate_doc_pay&quot;}*auto_gallery_ai_v2.2.0_ONLINE*3063656664373532653433633835653433313835623262343066636163313562-slide-27"/>
</p:tagLst>
</file>

<file path=ppt/tags/tag1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  <p:tag name="KSO_WM_UNIT_PRESET_TEXT" val="项标题"/>
</p:tagLst>
</file>

<file path=ppt/tags/tag1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项正文"/>
</p:tagLst>
</file>

<file path=ppt/tags/tag1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  <p:tag name="KSO_WM_UNIT_PRESET_TEXT" val="项标题"/>
</p:tagLst>
</file>

<file path=ppt/tags/tag1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  <p:tag name="KSO_WM_UNIT_PRESET_TEXT" val="单击此处添加项正文"/>
</p:tagLst>
</file>

<file path=ppt/tags/tag1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  <p:tag name="KSO_WM_UNIT_PRESET_TEXT" val="项标题"/>
</p:tagLst>
</file>

<file path=ppt/tags/tag1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  <p:tag name="KSO_WM_UNIT_PRESET_TEXT" val="单击此处添加项正文"/>
</p:tagLst>
</file>

<file path=ppt/tags/tag1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a"/>
  <p:tag name="KSO_WM_UNIT_PRESET_TEXT" val="项标题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3.0"/>
  <p:tag name="KSO_WM_BEAUTIFY_FLAG" val="#wm#"/>
</p:tagLst>
</file>

<file path=ppt/tags/tag1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f"/>
  <p:tag name="KSO_WM_UNIT_PRESET_TEXT" val="单击此处添加项正文"/>
</p:tagLst>
</file>

<file path=ppt/tags/tag1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CONTENT_ORIENTATION" val=""/>
  <p:tag name="KSO_WM_SLIDE_HAS_MASK" val="0"/>
  <p:tag name="KSO_WM_SLIDE_ITEM_CNT" val="3"/>
  <p:tag name="KSO_WM_SLIDE_TYPE" val="text"/>
  <p:tag name="KSO_WM_TEMPLATE_SUBCATEGORY" val="29"/>
  <p:tag name="KSO_WM_BEAUTIFY_FLAG" val="#wm#"/>
  <p:tag name="KSO_WM_TEMPLATE_FIGMA_ID" val="69796643749"/>
  <p:tag name="KSO_WM_TEMPLATE_SLIDE_ID" val="slide_e3a96578dbddad60"/>
</p:tagLst>
</file>

<file path=ppt/tags/tag1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d6e1b4ff55eeaf177aa86b847095a7474f25c5bb"/>
  <p:tag name="KSO_WM_NEWLAYOUT_GROUP_ID" val="layout_3"/>
  <p:tag name="KSO_WM_NEWLAYOUT_ID" val="slide_e3a96578dbddad60"/>
  <p:tag name="KSO_WM_UNIT_PRESET_TEXT" val="单击此处添加标题"/>
</p:tagLst>
</file>

<file path=ppt/tags/tag1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6"/>
  <p:tag name="$PH_EXT" val="2"/>
  <p:tag name="KSO_WM_BEAUTIFY_FLAG" val="#fgm#"/>
  <p:tag name="KSO_WM_DIAGRAM_GROUP_CODE" val="1"/>
  <p:tag name="KSO_WM_FIGMA_FLAG" val="#fgm#"/>
  <p:tag name="KSO_WM_SYNC_SLIDE_TEXT" val="1"/>
  <p:tag name="KSO_WM_UNIT_INDEX" val="1_1_1"/>
  <p:tag name="KSO_WM_UNIT_TYPE" val="l_h_i"/>
  <p:tag name="KSO_WM_UNIT_PRESET_TEXT" val=" "/>
</p:tagLst>
</file>

<file path=ppt/tags/tag1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7"/>
  <p:tag name="$PH_EXT" val="1"/>
  <p:tag name="KSO_WM_BEAUTIFY_FLAG" val="#fgm#"/>
  <p:tag name="KSO_WM_DIAGRAM_GROUP_CODE" val="1"/>
  <p:tag name="KSO_WM_FIGMA_FLAG" val="#fgm#"/>
  <p:tag name="KSO_WM_UNIT_INDEX" val="1_1_1"/>
  <p:tag name="KSO_WM_UNIT_TYPE" val="l_h_x"/>
</p:tagLst>
</file>

<file path=ppt/tags/tag1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  <p:tag name="KSO_WM_UNIT_PRESET_TEXT" val="单击此处添加项标题"/>
</p:tagLst>
</file>

<file path=ppt/tags/tag1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项正文"/>
</p:tagLst>
</file>

<file path=ppt/tags/tag1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6"/>
  <p:tag name="$PH_EXT" val="2"/>
  <p:tag name="KSO_WM_BEAUTIFY_FLAG" val="#fgm#"/>
  <p:tag name="KSO_WM_DIAGRAM_GROUP_CODE" val="1"/>
  <p:tag name="KSO_WM_FIGMA_FLAG" val="#fgm#"/>
  <p:tag name="KSO_WM_SYNC_SLIDE_TEXT" val="1"/>
  <p:tag name="KSO_WM_UNIT_INDEX" val="1_2_1"/>
  <p:tag name="KSO_WM_UNIT_TYPE" val="l_h_i"/>
  <p:tag name="KSO_WM_UNIT_PRESET_TEXT" val=" "/>
</p:tagLst>
</file>

<file path=ppt/tags/tag1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8"/>
  <p:tag name="$PH_EXT" val="1"/>
  <p:tag name="KSO_WM_BEAUTIFY_FLAG" val="#fgm#"/>
  <p:tag name="KSO_WM_DIAGRAM_GROUP_CODE" val="1"/>
  <p:tag name="KSO_WM_FIGMA_FLAG" val="#fgm#"/>
  <p:tag name="KSO_WM_UNIT_INDEX" val="1_2_1"/>
  <p:tag name="KSO_WM_UNIT_TYPE" val="l_h_x"/>
</p:tagLst>
</file>

<file path=ppt/tags/tag1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  <p:tag name="KSO_WM_UNIT_PRESET_TEXT" val="单击此处添加项标题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3.0"/>
  <p:tag name="KSO_WM_BEAUTIFY_FLAG" val="#wm#"/>
</p:tagLst>
</file>

<file path=ppt/tags/tag1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  <p:tag name="KSO_WM_UNIT_PRESET_TEXT" val="单击此处添加项正文"/>
</p:tagLst>
</file>

<file path=ppt/tags/tag1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6"/>
  <p:tag name="$PH_EXT" val="2"/>
  <p:tag name="KSO_WM_BEAUTIFY_FLAG" val="#fgm#"/>
  <p:tag name="KSO_WM_DIAGRAM_GROUP_CODE" val="1"/>
  <p:tag name="KSO_WM_FIGMA_FLAG" val="#fgm#"/>
  <p:tag name="KSO_WM_SYNC_SLIDE_TEXT" val="1"/>
  <p:tag name="KSO_WM_UNIT_INDEX" val="1_3_1"/>
  <p:tag name="KSO_WM_UNIT_TYPE" val="l_h_i"/>
  <p:tag name="KSO_WM_UNIT_PRESET_TEXT" val=" "/>
</p:tagLst>
</file>

<file path=ppt/tags/tag1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9"/>
  <p:tag name="$PH_EXT" val="1"/>
  <p:tag name="KSO_WM_BEAUTIFY_FLAG" val="#fgm#"/>
  <p:tag name="KSO_WM_DIAGRAM_GROUP_CODE" val="1"/>
  <p:tag name="KSO_WM_FIGMA_FLAG" val="#fgm#"/>
  <p:tag name="KSO_WM_UNIT_INDEX" val="1_3_1"/>
  <p:tag name="KSO_WM_UNIT_TYPE" val="l_h_x"/>
</p:tagLst>
</file>

<file path=ppt/tags/tag1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  <p:tag name="KSO_WM_UNIT_PRESET_TEXT" val="单击此处添加项标题"/>
</p:tagLst>
</file>

<file path=ppt/tags/tag1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  <p:tag name="KSO_WM_UNIT_PRESET_TEXT" val="单击此处添加项正文"/>
</p:tagLst>
</file>

<file path=ppt/tags/tag1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LIMIT" val=""/>
  <p:tag name="KSO_WM_FIGMA_SLIDE_GROUP" val="1"/>
  <p:tag name="KSO_WM_SLIDE_TYPE" val="endPage"/>
  <p:tag name="KSO_WM_TEMPLATE_SUBCATEGORY" val="29"/>
  <p:tag name="KSO_WM_TAG_VERSION" val="3.0"/>
  <p:tag name="KSO_WM_TEMPLATE_CATEGORY" val="custom"/>
  <p:tag name="KSO_WM_TEMPLATE_INDEX" val="40494636"/>
  <p:tag name="KSO_WM_SLIDE_ID" val="custom40494636_5"/>
  <p:tag name="KSO_WM_TEMPLATE_MASTER_TYPE" val="0"/>
  <p:tag name="KSO_WM_TEMPLATE_COLOR_TYPE" val="0"/>
  <p:tag name="KSO_WM_SLIDE_ITEM_CNT" val="0"/>
  <p:tag name="KSO_WM_SLIDE_INDEX" val="5"/>
  <p:tag name="KSO_WM_BEAUTIFY_FLAG" val="#wm#"/>
  <p:tag name="KSO_WM_SLIDE_LAYOUT" val="a_b"/>
  <p:tag name="KSO_WM_SLIDE_LAYOUT_CNT" val="1_1"/>
</p:tagLst>
</file>

<file path=ppt/tags/tag1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INDEX" val="1"/>
  <p:tag name="KSO_WM_UNIT_TYPE" val="b"/>
  <p:tag name="KSO_WM_FIGMA_FLAG" val="#fgm#"/>
  <p:tag name="KSO_WM_TEMPLATE_CATEGORY" val="custom"/>
  <p:tag name="KSO_WM_TEMPLATE_INDEX" val="40494636"/>
  <p:tag name="KSO_WM_UNIT_LAYERLEVEL" val="1"/>
  <p:tag name="KSO_WM_UNIT_ID" val="custom40494636_5*b*1"/>
  <p:tag name="KSO_WM_TAG_VERSION" val="3.0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PRESET_TEXT" val="THE END"/>
</p:tagLst>
</file>

<file path=ppt/tags/tag1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INDEX" val="1"/>
  <p:tag name="KSO_WM_UNIT_TYPE" val="a"/>
  <p:tag name="KSO_WM_FIGMA_FLAG" val="#fgm#"/>
  <p:tag name="KSO_WM_TEMPLATE_CATEGORY" val="custom"/>
  <p:tag name="KSO_WM_TEMPLATE_INDEX" val="40494636"/>
  <p:tag name="KSO_WM_UNIT_LAYERLEVEL" val="1"/>
  <p:tag name="KSO_WM_UNIT_ID" val="custom40494636_5*a*1"/>
  <p:tag name="KSO_WM_TAG_VERSION" val="3.0"/>
  <p:tag name="KSO_WM_UNIT_ISCONTENTSTITLE" val="0"/>
  <p:tag name="KSO_WM_UNIT_ISNUMDGMTITLE" val="0"/>
  <p:tag name="KSO_WM_UNIT_NOCLEAR" val="1"/>
  <p:tag name="KSO_WM_UNIT_HIGHLIGHT" val="0"/>
  <p:tag name="KSO_WM_UNIT_COMPATIBLE" val="0"/>
  <p:tag name="KSO_WM_UNIT_DIAGRAM_ISNUMVISUAL" val="0"/>
  <p:tag name="KSO_WM_UNIT_DIAGRAM_ISREFERUNIT" val="0"/>
  <p:tag name="KSO_WM_UNIT_PRESET_TEXT" val="谢谢观看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FIGMA_FLAG" val="#fgm#"/>
  <p:tag name="KSO_WM_UNIT_INDEX" val="1"/>
  <p:tag name="KSO_WM_UNIT_TEXT_TYPE" val="1"/>
  <p:tag name="KSO_WM_UNIT_TYPE" val="b"/>
  <p:tag name="KSO_WM_UNIT_ISCONTENTSTITLE" val="0"/>
  <p:tag name="KSO_WM_UNIT_ISNUMDGMTITLE" val="0"/>
  <p:tag name="KSO_WM_UNIT_PRESET_TEXT_INDEX" val="-1"/>
  <p:tag name="KSO_WM_UNIT_PRESET_TEXT_LEN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13*b*1"/>
  <p:tag name="KSO_WM_UNIT_LAYERLEVEL" val="1"/>
  <p:tag name="KSO_WM_TAG_VERSION" val="3.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FIGMA_FLAG" val="#fgm#"/>
  <p:tag name="KSO_WM_UNIT_INDEX" val="1"/>
  <p:tag name="KSO_WM_UNIT_TEXT_TYPE" val="1"/>
  <p:tag name="KSO_WM_UNIT_TYPE" val="a"/>
  <p:tag name="KSO_WM_LAYOUT_CHECK_HASH" val="6be905392b5a776f7f7c2e40982592b5860f1fb6"/>
  <p:tag name="KSO_WM_NEWLAYOUT_ID" val="1"/>
  <p:tag name="KSO_WM_UNIT_ISCONTENTSTITLE" val="0"/>
  <p:tag name="KSO_WM_UNIT_ISNUMDGMTITLE" val="0"/>
  <p:tag name="KSO_WM_UNIT_PRESET_TEXT_INDEX" val="-1"/>
  <p:tag name="KSO_WM_UNIT_PRESET_TEXT_LEN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13*a*1"/>
  <p:tag name="KSO_WM_UNIT_LAYERLEVEL" val="1"/>
  <p:tag name="KSO_WM_TAG_VERSION" val="3.0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FIGMA_FLAG" val="#fgm#"/>
  <p:tag name="KSO_WM_UNIT_INDEX" val="1_1_1"/>
  <p:tag name="KSO_WM_UNIT_SUBTYPE" val="d"/>
  <p:tag name="KSO_WM_UNIT_TYPE" val="l_h_i"/>
  <p:tag name="KSO_WM_UNIT_HIGHLIGHT" val="0"/>
  <p:tag name="KSO_WM_UNIT_COMPATIBLE" val="0"/>
  <p:tag name="KSO_WM_UNIT_DIAGRAM_ISNUMVISUAL" val="0"/>
  <p:tag name="KSO_WM_UNIT_DIAGRAM_ISREFERUNIT" val="0"/>
  <p:tag name="KSO_WM_UNIT_ID" val="_13*l_h_i*1_1_1"/>
  <p:tag name="KSO_WM_UNIT_LAYERLEVEL" val="1_1_1"/>
  <p:tag name="KSO_WM_TAG_VERSION" val="3.0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25"/>
  <p:tag name="$PH_EXT" val="2"/>
  <p:tag name="KSO_WM_BEAUTIFY_FLAG" val="#wm#"/>
  <p:tag name="KSO_WM_FIGMA_FLAG" val="#fgm#"/>
  <p:tag name="KSO_WM_UNIT_INDEX" val="1_1_2"/>
  <p:tag name="KSO_WM_UNIT_TYPE" val="l_h_i"/>
  <p:tag name="KSO_WM_UNIT_HIGHLIGHT" val="0"/>
  <p:tag name="KSO_WM_UNIT_COMPATIBLE" val="0"/>
  <p:tag name="KSO_WM_UNIT_DIAGRAM_ISNUMVISUAL" val="0"/>
  <p:tag name="KSO_WM_UNIT_DIAGRAM_ISREFERUNIT" val="0"/>
  <p:tag name="KSO_WM_UNIT_ID" val="_13*l_h_i*1_1_2"/>
  <p:tag name="KSO_WM_UNIT_LAYERLEVEL" val="1_1_1"/>
  <p:tag name="KSO_WM_TAG_VERSION" val="3.0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FIGMA_FLAG" val="#fgm#"/>
  <p:tag name="KSO_WM_UNIT_INDEX" val="1_1_1"/>
  <p:tag name="KSO_WM_UNIT_TYPE" val="l_h_a"/>
  <p:tag name="KSO_WM_UNIT_ISCONTENTSTITLE" val="0"/>
  <p:tag name="KSO_WM_UNIT_ISNUMDGMTITLE" val="0"/>
  <p:tag name="KSO_WM_UNIT_PRESET_TEXT_INDEX" val="-1"/>
  <p:tag name="KSO_WM_UNIT_PRESET_TEXT_LEN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13*l_h_a*1_1_1"/>
  <p:tag name="KSO_WM_UNIT_LAYERLEVEL" val="1_1_1"/>
  <p:tag name="KSO_WM_TAG_VERSION" val="3.0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FIGMA_FLAG" val="#fgm#"/>
  <p:tag name="KSO_WM_UNIT_INDEX" val="1_2_1"/>
  <p:tag name="KSO_WM_UNIT_SUBTYPE" val="d"/>
  <p:tag name="KSO_WM_UNIT_TYPE" val="l_h_i"/>
  <p:tag name="KSO_WM_UNIT_HIGHLIGHT" val="0"/>
  <p:tag name="KSO_WM_UNIT_COMPATIBLE" val="0"/>
  <p:tag name="KSO_WM_UNIT_DIAGRAM_ISNUMVISUAL" val="0"/>
  <p:tag name="KSO_WM_UNIT_DIAGRAM_ISREFERUNIT" val="0"/>
  <p:tag name="KSO_WM_UNIT_ID" val="_13*l_h_i*1_2_1"/>
  <p:tag name="KSO_WM_UNIT_LAYERLEVEL" val="1_1_1"/>
  <p:tag name="KSO_WM_TAG_VERSION" val="3.0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25"/>
  <p:tag name="$PH_EXT" val="2"/>
  <p:tag name="KSO_WM_BEAUTIFY_FLAG" val="#wm#"/>
  <p:tag name="KSO_WM_FIGMA_FLAG" val="#fgm#"/>
  <p:tag name="KSO_WM_UNIT_INDEX" val="1_2_2"/>
  <p:tag name="KSO_WM_UNIT_TYPE" val="l_h_i"/>
  <p:tag name="KSO_WM_UNIT_HIGHLIGHT" val="0"/>
  <p:tag name="KSO_WM_UNIT_COMPATIBLE" val="0"/>
  <p:tag name="KSO_WM_UNIT_DIAGRAM_ISNUMVISUAL" val="0"/>
  <p:tag name="KSO_WM_UNIT_DIAGRAM_ISREFERUNIT" val="0"/>
  <p:tag name="KSO_WM_UNIT_ID" val="_13*l_h_i*1_2_2"/>
  <p:tag name="KSO_WM_UNIT_LAYERLEVEL" val="1_1_1"/>
  <p:tag name="KSO_WM_TAG_VERSION" val="3.0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FIGMA_FLAG" val="#fgm#"/>
  <p:tag name="KSO_WM_UNIT_INDEX" val="1_2_1"/>
  <p:tag name="KSO_WM_UNIT_TYPE" val="l_h_a"/>
  <p:tag name="KSO_WM_UNIT_ISCONTENTSTITLE" val="0"/>
  <p:tag name="KSO_WM_UNIT_ISNUMDGMTITLE" val="0"/>
  <p:tag name="KSO_WM_UNIT_PRESET_TEXT_INDEX" val="-1"/>
  <p:tag name="KSO_WM_UNIT_PRESET_TEXT_LEN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13*l_h_a*1_2_1"/>
  <p:tag name="KSO_WM_UNIT_LAYERLEVEL" val="1_1_1"/>
  <p:tag name="KSO_WM_TAG_VERSION" val="3.0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FIGMA_FLAG" val="#fgm#"/>
  <p:tag name="KSO_WM_UNIT_INDEX" val="1_3_1"/>
  <p:tag name="KSO_WM_UNIT_SUBTYPE" val="d"/>
  <p:tag name="KSO_WM_UNIT_TYPE" val="l_h_i"/>
  <p:tag name="KSO_WM_UNIT_HIGHLIGHT" val="0"/>
  <p:tag name="KSO_WM_UNIT_COMPATIBLE" val="0"/>
  <p:tag name="KSO_WM_UNIT_DIAGRAM_ISNUMVISUAL" val="0"/>
  <p:tag name="KSO_WM_UNIT_DIAGRAM_ISREFERUNIT" val="0"/>
  <p:tag name="KSO_WM_UNIT_ID" val="_13*l_h_i*1_3_1"/>
  <p:tag name="KSO_WM_UNIT_LAYERLEVEL" val="1_1_1"/>
  <p:tag name="KSO_WM_TAG_VERSION" val="3.0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25"/>
  <p:tag name="$PH_EXT" val="2"/>
  <p:tag name="KSO_WM_BEAUTIFY_FLAG" val="#wm#"/>
  <p:tag name="KSO_WM_FIGMA_FLAG" val="#fgm#"/>
  <p:tag name="KSO_WM_UNIT_INDEX" val="1_3_2"/>
  <p:tag name="KSO_WM_UNIT_TYPE" val="l_h_i"/>
  <p:tag name="KSO_WM_UNIT_HIGHLIGHT" val="0"/>
  <p:tag name="KSO_WM_UNIT_COMPATIBLE" val="0"/>
  <p:tag name="KSO_WM_UNIT_DIAGRAM_ISNUMVISUAL" val="0"/>
  <p:tag name="KSO_WM_UNIT_DIAGRAM_ISREFERUNIT" val="0"/>
  <p:tag name="KSO_WM_UNIT_ID" val="_13*l_h_i*1_3_2"/>
  <p:tag name="KSO_WM_UNIT_LAYERLEVEL" val="1_1_1"/>
  <p:tag name="KSO_WM_TAG_VERSION" val="3.0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FIGMA_FLAG" val="#fgm#"/>
  <p:tag name="KSO_WM_UNIT_INDEX" val="1_3_1"/>
  <p:tag name="KSO_WM_UNIT_TYPE" val="l_h_a"/>
  <p:tag name="KSO_WM_UNIT_ISCONTENTSTITLE" val="0"/>
  <p:tag name="KSO_WM_UNIT_ISNUMDGMTITLE" val="0"/>
  <p:tag name="KSO_WM_UNIT_PRESET_TEXT_INDEX" val="-1"/>
  <p:tag name="KSO_WM_UNIT_PRESET_TEXT_LEN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13*l_h_a*1_3_1"/>
  <p:tag name="KSO_WM_UNIT_LAYERLEVEL" val="1_1_1"/>
  <p:tag name="KSO_WM_TAG_VERSION" val="3.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INDEX" val="2"/>
  <p:tag name="KSO_WM_UNIT_TYPE" val="i"/>
  <p:tag name="KSO_WM_UNIT_HIGHLIGHT" val="0"/>
  <p:tag name="KSO_WM_UNIT_COMPATIBLE" val="0"/>
  <p:tag name="KSO_WM_UNIT_DIAGRAM_ISNUMVISUAL" val="0"/>
  <p:tag name="KSO_WM_UNIT_DIAGRAM_ISREFERUNIT" val="0"/>
  <p:tag name="KSO_WM_UNIT_ID" val="_11*i*2"/>
  <p:tag name="KSO_WM_UNIT_LAYERLEVEL" val="1"/>
  <p:tag name="KSO_WM_TAG_VERSION" val="3.0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FIGMA_FLAG" val="#fgm#"/>
  <p:tag name="KSO_WM_UNIT_INDEX" val="1_4_1"/>
  <p:tag name="KSO_WM_UNIT_SUBTYPE" val="d"/>
  <p:tag name="KSO_WM_UNIT_TYPE" val="l_h_i"/>
  <p:tag name="KSO_WM_UNIT_HIGHLIGHT" val="0"/>
  <p:tag name="KSO_WM_UNIT_COMPATIBLE" val="0"/>
  <p:tag name="KSO_WM_UNIT_DIAGRAM_ISNUMVISUAL" val="0"/>
  <p:tag name="KSO_WM_UNIT_DIAGRAM_ISREFERUNIT" val="0"/>
  <p:tag name="KSO_WM_UNIT_ID" val="_13*l_h_i*1_4_1"/>
  <p:tag name="KSO_WM_UNIT_LAYERLEVEL" val="1_1_1"/>
  <p:tag name="KSO_WM_TAG_VERSION" val="3.0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25"/>
  <p:tag name="$PH_EXT" val="2"/>
  <p:tag name="KSO_WM_BEAUTIFY_FLAG" val="#wm#"/>
  <p:tag name="KSO_WM_FIGMA_FLAG" val="#fgm#"/>
  <p:tag name="KSO_WM_UNIT_INDEX" val="1_4_2"/>
  <p:tag name="KSO_WM_UNIT_TYPE" val="l_h_i"/>
  <p:tag name="KSO_WM_UNIT_HIGHLIGHT" val="0"/>
  <p:tag name="KSO_WM_UNIT_COMPATIBLE" val="0"/>
  <p:tag name="KSO_WM_UNIT_DIAGRAM_ISNUMVISUAL" val="0"/>
  <p:tag name="KSO_WM_UNIT_DIAGRAM_ISREFERUNIT" val="0"/>
  <p:tag name="KSO_WM_UNIT_ID" val="_13*l_h_i*1_4_2"/>
  <p:tag name="KSO_WM_UNIT_LAYERLEVEL" val="1_1_1"/>
  <p:tag name="KSO_WM_TAG_VERSION" val="3.0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FIGMA_FLAG" val="#fgm#"/>
  <p:tag name="KSO_WM_UNIT_INDEX" val="1_4_1"/>
  <p:tag name="KSO_WM_UNIT_TYPE" val="l_h_a"/>
  <p:tag name="KSO_WM_UNIT_ISCONTENTSTITLE" val="0"/>
  <p:tag name="KSO_WM_UNIT_ISNUMDGMTITLE" val="0"/>
  <p:tag name="KSO_WM_UNIT_PRESET_TEXT_INDEX" val="-1"/>
  <p:tag name="KSO_WM_UNIT_PRESET_TEXT_LEN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13*l_h_a*1_4_1"/>
  <p:tag name="KSO_WM_UNIT_LAYERLEVEL" val="1_1_1"/>
  <p:tag name="KSO_WM_TAG_VERSION" val="3.0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  <p:tag name="KSO_WM_TEMPLATE_STYLE_ID" val="7cba8f96648ba84e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40494636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40494636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INDEX" val="3"/>
  <p:tag name="KSO_WM_UNIT_TYPE" val="i"/>
  <p:tag name="KSO_WM_UNIT_HIGHLIGHT" val="0"/>
  <p:tag name="KSO_WM_UNIT_COMPATIBLE" val="0"/>
  <p:tag name="KSO_WM_UNIT_DIAGRAM_ISNUMVISUAL" val="0"/>
  <p:tag name="KSO_WM_UNIT_DIAGRAM_ISREFERUNIT" val="0"/>
  <p:tag name="KSO_WM_UNIT_ID" val="_11*i*3"/>
  <p:tag name="KSO_WM_UNIT_LAYERLEVEL" val="1"/>
  <p:tag name="KSO_WM_TAG_VERSION" val="3.0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SLIDE_GROUP" val="1"/>
  <p:tag name="KSO_WM_TEMPLATE_SUBCATEGORY" val="29"/>
  <p:tag name="KSO_WM_TAG_VERSION" val="3.0"/>
  <p:tag name="KSO_WM_TEMPLATE_CATEGORY" val="custom"/>
  <p:tag name="KSO_WM_TEMPLATE_INDEX" val="40494636"/>
  <p:tag name="KSO_WM_TEMPLATE_MASTER_TYPE" val="0"/>
  <p:tag name="KSO_WM_TEMPLATE_COLOR_TYPE" val="0"/>
  <p:tag name="KSO_WM_BEAUTIFY_FLAG" val="#wm#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d6e1b4ff55eeaf177aa86b847095a7474f25c5bb"/>
  <p:tag name="KSO_WM_NEWLAYOUT_GROUP_ID" val="layout_3"/>
  <p:tag name="KSO_WM_NEWLAYOUT_ID" val="slide_e3a96578dbddad60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6"/>
  <p:tag name="$PH_EXT" val="2"/>
  <p:tag name="KSO_WM_BEAUTIFY_FLAG" val="#fgm#"/>
  <p:tag name="KSO_WM_DIAGRAM_GROUP_CODE" val="1"/>
  <p:tag name="KSO_WM_FIGMA_FLAG" val="#fgm#"/>
  <p:tag name="KSO_WM_SYNC_SLIDE_TEXT" val="1"/>
  <p:tag name="KSO_WM_UNIT_INDEX" val="1_1_1"/>
  <p:tag name="KSO_WM_UNIT_TYPE" val="l_h_i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7"/>
  <p:tag name="$PH_EXT" val="1"/>
  <p:tag name="KSO_WM_BEAUTIFY_FLAG" val="#fgm#"/>
  <p:tag name="KSO_WM_DIAGRAM_GROUP_CODE" val="1"/>
  <p:tag name="KSO_WM_FIGMA_FLAG" val="#fgm#"/>
  <p:tag name="KSO_WM_UNIT_INDEX" val="1_1_1"/>
  <p:tag name="KSO_WM_UNIT_TYPE" val="l_h_x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INDEX" val="4"/>
  <p:tag name="KSO_WM_UNIT_TYPE" val="i"/>
  <p:tag name="KSO_WM_UNIT_HIGHLIGHT" val="0"/>
  <p:tag name="KSO_WM_UNIT_COMPATIBLE" val="0"/>
  <p:tag name="KSO_WM_UNIT_DIAGRAM_ISNUMVISUAL" val="0"/>
  <p:tag name="KSO_WM_UNIT_DIAGRAM_ISREFERUNIT" val="0"/>
  <p:tag name="KSO_WM_UNIT_ID" val="_11*i*4"/>
  <p:tag name="KSO_WM_UNIT_LAYERLEVEL" val="1"/>
  <p:tag name="KSO_WM_TAG_VERSION" val="3.0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6"/>
  <p:tag name="$PH_EXT" val="2"/>
  <p:tag name="KSO_WM_BEAUTIFY_FLAG" val="#fgm#"/>
  <p:tag name="KSO_WM_DIAGRAM_GROUP_CODE" val="1"/>
  <p:tag name="KSO_WM_FIGMA_FLAG" val="#fgm#"/>
  <p:tag name="KSO_WM_SYNC_SLIDE_TEXT" val="1"/>
  <p:tag name="KSO_WM_UNIT_INDEX" val="1_2_1"/>
  <p:tag name="KSO_WM_UNIT_TYPE" val="l_h_i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8"/>
  <p:tag name="$PH_EXT" val="1"/>
  <p:tag name="KSO_WM_BEAUTIFY_FLAG" val="#fgm#"/>
  <p:tag name="KSO_WM_DIAGRAM_GROUP_CODE" val="1"/>
  <p:tag name="KSO_WM_FIGMA_FLAG" val="#fgm#"/>
  <p:tag name="KSO_WM_UNIT_INDEX" val="1_2_1"/>
  <p:tag name="KSO_WM_UNIT_TYPE" val="l_h_x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6"/>
  <p:tag name="$PH_EXT" val="2"/>
  <p:tag name="KSO_WM_BEAUTIFY_FLAG" val="#fgm#"/>
  <p:tag name="KSO_WM_DIAGRAM_GROUP_CODE" val="1"/>
  <p:tag name="KSO_WM_FIGMA_FLAG" val="#fgm#"/>
  <p:tag name="KSO_WM_SYNC_SLIDE_TEXT" val="1"/>
  <p:tag name="KSO_WM_UNIT_INDEX" val="1_3_1"/>
  <p:tag name="KSO_WM_UNIT_TYPE" val="l_h_i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9"/>
  <p:tag name="$PH_EXT" val="1"/>
  <p:tag name="KSO_WM_BEAUTIFY_FLAG" val="#fgm#"/>
  <p:tag name="KSO_WM_DIAGRAM_GROUP_CODE" val="1"/>
  <p:tag name="KSO_WM_FIGMA_FLAG" val="#fgm#"/>
  <p:tag name="KSO_WM_UNIT_INDEX" val="1_3_1"/>
  <p:tag name="KSO_WM_UNIT_TYPE" val="l_h_x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INDEX" val="5"/>
  <p:tag name="KSO_WM_UNIT_TYPE" val="i"/>
  <p:tag name="KSO_WM_UNIT_HIGHLIGHT" val="0"/>
  <p:tag name="KSO_WM_UNIT_COMPATIBLE" val="0"/>
  <p:tag name="KSO_WM_UNIT_DIAGRAM_ISNUMVISUAL" val="0"/>
  <p:tag name="KSO_WM_UNIT_DIAGRAM_ISREFERUNIT" val="0"/>
  <p:tag name="KSO_WM_UNIT_ID" val="_11*i*5"/>
  <p:tag name="KSO_WM_UNIT_LAYERLEVEL" val="1"/>
  <p:tag name="KSO_WM_TAG_VERSION" val="3.0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84bc66784eac3ddd610cecf3654e08c27a298c3e"/>
  <p:tag name="KSO_WM_NEWLAYOUT_GROUP_ID" val="layout_10012"/>
  <p:tag name="KSO_WM_NEWLAYOUT_ID" val="slide_581647932d9bd4c5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a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INDEX" val="6"/>
  <p:tag name="KSO_WM_UNIT_TYPE" val="i"/>
  <p:tag name="KSO_WM_UNIT_HIGHLIGHT" val="0"/>
  <p:tag name="KSO_WM_UNIT_COMPATIBLE" val="0"/>
  <p:tag name="KSO_WM_UNIT_DIAGRAM_ISNUMVISUAL" val="0"/>
  <p:tag name="KSO_WM_UNIT_DIAGRAM_ISREFERUNIT" val="0"/>
  <p:tag name="KSO_WM_UNIT_ID" val="_11*i*6"/>
  <p:tag name="KSO_WM_UNIT_LAYERLEVEL" val="1"/>
  <p:tag name="KSO_WM_TAG_VERSION" val="3.0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f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4e57d5bd2928bb8e538a614d7b8283446158583a"/>
  <p:tag name="KSO_WM_NEWLAYOUT_GROUP_ID" val="layout_61"/>
  <p:tag name="KSO_WM_NEWLAYOUT_ID" val="slide_15cb9f4c4c6c7b02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7_contentModel"/>
  <p:tag name="$PH_EXT" val="2"/>
  <p:tag name="KSO_WM_BEAUTIFY_FLAG" val="#fgm#"/>
  <p:tag name="KSO_WM_FIGMA_FLAG" val="#fgm#"/>
  <p:tag name="KSO_WM_SYNC_SLIDE_TEXT" val="1"/>
  <p:tag name="KSO_WM_UNIT_INDEX" val="1_1"/>
  <p:tag name="KSO_WM_UNIT_TYPE" val="l_i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ae76c1bedde9c12079d62530f386608b13e8aacc"/>
  <p:tag name="KSO_WM_NEWLAYOUT_GROUP_ID" val="layout_27"/>
  <p:tag name="KSO_WM_NEWLAYOUT_ID" val="slide_d7fca55698608489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4"/>
  <p:tag name="$PH_EXT" val="2"/>
  <p:tag name="KSO_WM_BEAUTIFY_FLAG" val="#fgm#"/>
  <p:tag name="KSO_WM_DIAGRAM_GROUP_CODE" val="1"/>
  <p:tag name="KSO_WM_FIGMA_FLAG" val="#fgm#"/>
  <p:tag name="KSO_WM_SYNC_SLIDE_TEXT" val="1"/>
  <p:tag name="KSO_WM_UNIT_INDEX" val="1_1_1"/>
  <p:tag name="KSO_WM_UNIT_TYPE" val="l_h_i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2"/>
  <p:tag name="KSO_WM_UNIT_SUBTYPE" val="d"/>
  <p:tag name="KSO_WM_UNIT_TYPE" val="l_h_i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4"/>
  <p:tag name="$PH_EXT" val="2"/>
  <p:tag name="KSO_WM_BEAUTIFY_FLAG" val="#fgm#"/>
  <p:tag name="KSO_WM_DIAGRAM_GROUP_CODE" val="1"/>
  <p:tag name="KSO_WM_FIGMA_FLAG" val="#fgm#"/>
  <p:tag name="KSO_WM_SYNC_SLIDE_TEXT" val="1"/>
  <p:tag name="KSO_WM_UNIT_INDEX" val="1_2_1"/>
  <p:tag name="KSO_WM_UNIT_TYPE" val="l_h_i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INDEX" val="1"/>
  <p:tag name="KSO_WM_UNIT_TYPE" val="b"/>
  <p:tag name="KSO_WM_FIGMA_FLAG" val="#fgm#"/>
  <p:tag name="KSO_WM_UNIT_ISCONTENTSTITLE" val="0"/>
  <p:tag name="KSO_WM_UNIT_ISNUMDGMTITLE" val="0"/>
  <p:tag name="KSO_WM_UNIT_PRESET_TEXT_INDEX" val="-1"/>
  <p:tag name="KSO_WM_UNIT_PRESET_TEXT_LEN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11*b*1"/>
  <p:tag name="KSO_WM_UNIT_LAYERLEVEL" val="1"/>
  <p:tag name="KSO_WM_TAG_VERSION" val="3.0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2"/>
  <p:tag name="KSO_WM_UNIT_SUBTYPE" val="d"/>
  <p:tag name="KSO_WM_UNIT_TYPE" val="l_h_i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34a3e5702dab6c3200051ac2664fb02768903633"/>
  <p:tag name="KSO_WM_NEWLAYOUT_GROUP_ID" val="layout_10004"/>
  <p:tag name="KSO_WM_NEWLAYOUT_ID" val="slide_b144048f8bd8f017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_1"/>
  <p:tag name="KSO_WM_UNIT_TYPE" val="l_h_i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INDEX" val="1"/>
  <p:tag name="KSO_WM_UNIT_TYPE" val="a"/>
  <p:tag name="KSO_WM_FIGMA_FLAG" val="#fgm#"/>
  <p:tag name="KSO_WM_UNIT_ISCONTENTSTITLE" val="0"/>
  <p:tag name="KSO_WM_UNIT_ISNUMDGMTITLE" val="0"/>
  <p:tag name="KSO_WM_UNIT_PRESET_TEXT_INDEX" val="-1"/>
  <p:tag name="KSO_WM_UNIT_PRESET_TEXT_LEN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11*a*1"/>
  <p:tag name="KSO_WM_UNIT_LAYERLEVEL" val="1"/>
  <p:tag name="KSO_WM_TAG_VERSION" val="3.0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2_1"/>
  <p:tag name="KSO_WM_UNIT_TYPE" val="l_h_i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fb9a270a74083b07d4eafe39531de3e0d4a93c82"/>
  <p:tag name="KSO_WM_NEWLAYOUT_GROUP_ID" val="layout_10009"/>
  <p:tag name="KSO_WM_NEWLAYOUT_ID" val="slide_97a51ff2b1722ceb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INDEX" val="1"/>
  <p:tag name="KSO_WM_UNIT_TYPE" val="i"/>
  <p:tag name="KSO_WM_UNIT_HIGHLIGHT" val="0"/>
  <p:tag name="KSO_WM_UNIT_COMPATIBLE" val="0"/>
  <p:tag name="KSO_WM_UNIT_DIAGRAM_ISNUMVISUAL" val="0"/>
  <p:tag name="KSO_WM_UNIT_DIAGRAM_ISREFERUNIT" val="0"/>
  <p:tag name="KSO_WM_UNIT_ID" val="_3*i*1"/>
  <p:tag name="KSO_WM_UNIT_LAYERLEVEL" val="1"/>
  <p:tag name="KSO_WM_TAG_VERSION" val="3.0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d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a9bdc2cf74082ca74e8c13cfe842c4903b71f5d5"/>
  <p:tag name="KSO_WM_NEWLAYOUT_GROUP_ID" val="layout_57"/>
  <p:tag name="KSO_WM_NEWLAYOUT_ID" val="slide_0c23db50e3bd7c12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INDEX" val="2"/>
  <p:tag name="KSO_WM_UNIT_TYPE" val="i"/>
  <p:tag name="KSO_WM_UNIT_HIGHLIGHT" val="0"/>
  <p:tag name="KSO_WM_UNIT_COMPATIBLE" val="0"/>
  <p:tag name="KSO_WM_UNIT_DIAGRAM_ISNUMVISUAL" val="0"/>
  <p:tag name="KSO_WM_UNIT_DIAGRAM_ISREFERUNIT" val="0"/>
  <p:tag name="KSO_WM_UNIT_ID" val="_3*i*2"/>
  <p:tag name="KSO_WM_UNIT_LAYERLEVEL" val="1"/>
  <p:tag name="KSO_WM_TAG_VERSION" val="3.0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7"/>
  <p:tag name="$PH_EXT" val="2"/>
  <p:tag name="KSO_WM_BEAUTIFY_FLAG" val="#fgm#"/>
  <p:tag name="KSO_WM_DIAGRAM_GROUP_CODE" val="1"/>
  <p:tag name="KSO_WM_FIGMA_FLAG" val="#fgm#"/>
  <p:tag name="KSO_WM_SYNC_SLIDE_TEXT" val="1"/>
  <p:tag name="KSO_WM_UNIT_INDEX" val="1_1_1"/>
  <p:tag name="KSO_WM_UNIT_TYPE" val="l_h_i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7"/>
  <p:tag name="$PH_EXT" val="2"/>
  <p:tag name="KSO_WM_BEAUTIFY_FLAG" val="#fgm#"/>
  <p:tag name="KSO_WM_DIAGRAM_GROUP_CODE" val="1"/>
  <p:tag name="KSO_WM_FIGMA_FLAG" val="#fgm#"/>
  <p:tag name="KSO_WM_SYNC_SLIDE_TEXT" val="1"/>
  <p:tag name="KSO_WM_UNIT_INDEX" val="1_2_1"/>
  <p:tag name="KSO_WM_UNIT_TYPE" val="l_h_i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7"/>
  <p:tag name="$PH_EXT" val="2"/>
  <p:tag name="KSO_WM_BEAUTIFY_FLAG" val="#fgm#"/>
  <p:tag name="KSO_WM_DIAGRAM_GROUP_CODE" val="1"/>
  <p:tag name="KSO_WM_FIGMA_FLAG" val="#fgm#"/>
  <p:tag name="KSO_WM_SYNC_SLIDE_TEXT" val="1"/>
  <p:tag name="KSO_WM_UNIT_INDEX" val="1_3_1"/>
  <p:tag name="KSO_WM_UNIT_TYPE" val="l_h_i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d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INDEX" val="3"/>
  <p:tag name="KSO_WM_UNIT_TYPE" val="i"/>
  <p:tag name="KSO_WM_UNIT_HIGHLIGHT" val="0"/>
  <p:tag name="KSO_WM_UNIT_COMPATIBLE" val="0"/>
  <p:tag name="KSO_WM_UNIT_DIAGRAM_ISNUMVISUAL" val="0"/>
  <p:tag name="KSO_WM_UNIT_DIAGRAM_ISREFERUNIT" val="0"/>
  <p:tag name="KSO_WM_UNIT_ID" val="_3*i*3"/>
  <p:tag name="KSO_WM_UNIT_LAYERLEVEL" val="1"/>
  <p:tag name="KSO_WM_TAG_VERSION" val="3.0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7"/>
  <p:tag name="$PH_EXT" val="2"/>
  <p:tag name="KSO_WM_BEAUTIFY_FLAG" val="#fgm#"/>
  <p:tag name="KSO_WM_DIAGRAM_GROUP_CODE" val="1"/>
  <p:tag name="KSO_WM_FIGMA_FLAG" val="#fgm#"/>
  <p:tag name="KSO_WM_SYNC_SLIDE_TEXT" val="1"/>
  <p:tag name="KSO_WM_UNIT_INDEX" val="1_4_1"/>
  <p:tag name="KSO_WM_UNIT_TYPE" val="l_h_i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d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a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f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ab4a50bfc80ecc9d46b1c0543dcc09d73bd79ea5"/>
  <p:tag name="KSO_WM_NEWLAYOUT_GROUP_ID" val="layout_2"/>
  <p:tag name="KSO_WM_NEWLAYOUT_ID" val="slide_601b8a6f8f27b735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INDEX" val="4"/>
  <p:tag name="KSO_WM_UNIT_TYPE" val="i"/>
  <p:tag name="KSO_WM_UNIT_HIGHLIGHT" val="0"/>
  <p:tag name="KSO_WM_UNIT_COMPATIBLE" val="0"/>
  <p:tag name="KSO_WM_UNIT_DIAGRAM_ISNUMVISUAL" val="0"/>
  <p:tag name="KSO_WM_UNIT_DIAGRAM_ISREFERUNIT" val="0"/>
  <p:tag name="KSO_WM_UNIT_ID" val="_3*i*4"/>
  <p:tag name="KSO_WM_UNIT_LAYERLEVEL" val="1"/>
  <p:tag name="KSO_WM_TAG_VERSION" val="3.0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_1"/>
  <p:tag name="KSO_WM_UNIT_TYPE" val="l_h_i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7"/>
  <p:tag name="$PH_EXT" val="2"/>
  <p:tag name="KSO_WM_BEAUTIFY_FLAG" val="#fgm#"/>
  <p:tag name="KSO_WM_DIAGRAM_GROUP_CODE" val="1"/>
  <p:tag name="KSO_WM_FIGMA_FLAG" val="#fgm#"/>
  <p:tag name="KSO_WM_SYNC_SLIDE_TEXT" val="1"/>
  <p:tag name="KSO_WM_UNIT_INDEX" val="1_2_1"/>
  <p:tag name="KSO_WM_UNIT_TYPE" val="l_h_i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3_1"/>
  <p:tag name="KSO_WM_UNIT_TYPE" val="l_h_i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d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INDEX" val="5"/>
  <p:tag name="KSO_WM_UNIT_TYPE" val="i"/>
  <p:tag name="KSO_WM_UNIT_HIGHLIGHT" val="0"/>
  <p:tag name="KSO_WM_UNIT_COMPATIBLE" val="0"/>
  <p:tag name="KSO_WM_UNIT_DIAGRAM_ISNUMVISUAL" val="0"/>
  <p:tag name="KSO_WM_UNIT_DIAGRAM_ISREFERUNIT" val="0"/>
  <p:tag name="KSO_WM_UNIT_ID" val="_3*i*5"/>
  <p:tag name="KSO_WM_UNIT_LAYERLEVEL" val="1"/>
  <p:tag name="KSO_WM_TAG_VERSION" val="3.0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fcfd1d91f05edfc60907ef6eeeff8e82b0bfdb5e"/>
  <p:tag name="KSO_WM_NEWLAYOUT_GROUP_ID" val="layout_42"/>
  <p:tag name="KSO_WM_NEWLAYOUT_ID" val="slide_a584adb009ce018d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1_1"/>
  <p:tag name="KSO_WM_UNIT_TYPE" val="l_h_i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INDEX" val="6"/>
  <p:tag name="KSO_WM_UNIT_TYPE" val="i"/>
  <p:tag name="KSO_WM_UNIT_HIGHLIGHT" val="0"/>
  <p:tag name="KSO_WM_UNIT_COMPATIBLE" val="0"/>
  <p:tag name="KSO_WM_UNIT_DIAGRAM_ISNUMVISUAL" val="0"/>
  <p:tag name="KSO_WM_UNIT_DIAGRAM_ISREFERUNIT" val="0"/>
  <p:tag name="KSO_WM_UNIT_ID" val="_3*i*6"/>
  <p:tag name="KSO_WM_UNIT_LAYERLEVEL" val="1"/>
  <p:tag name="KSO_WM_TAG_VERSION" val="3.0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2_1"/>
  <p:tag name="KSO_WM_UNIT_TYPE" val="l_h_i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3_1"/>
  <p:tag name="KSO_WM_UNIT_TYPE" val="l_h_i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4_1"/>
  <p:tag name="KSO_WM_UNIT_TYPE" val="l_h_i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a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f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5_1"/>
  <p:tag name="KSO_WM_UNIT_TYPE" val="l_h_i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INDEX" val="7"/>
  <p:tag name="KSO_WM_UNIT_TYPE" val="i"/>
  <p:tag name="KSO_WM_UNIT_HIGHLIGHT" val="0"/>
  <p:tag name="KSO_WM_UNIT_COMPATIBLE" val="0"/>
  <p:tag name="KSO_WM_UNIT_DIAGRAM_ISNUMVISUAL" val="0"/>
  <p:tag name="KSO_WM_UNIT_DIAGRAM_ISREFERUNIT" val="0"/>
  <p:tag name="KSO_WM_UNIT_ID" val="_3*i*7"/>
  <p:tag name="KSO_WM_UNIT_LAYERLEVEL" val="1"/>
  <p:tag name="KSO_WM_TAG_VERSION" val="3.0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5_1"/>
  <p:tag name="KSO_WM_UNIT_TYPE" val="l_h_a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5_1"/>
  <p:tag name="KSO_WM_UNIT_TYPE" val="l_h_f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9131978ca47b32407e4f59f67d6bd2c90bde13f5"/>
  <p:tag name="KSO_WM_NEWLAYOUT_GROUP_ID" val="layout_48"/>
  <p:tag name="KSO_WM_NEWLAYOUT_ID" val="slide_abb2fc7b9024b23a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_1"/>
  <p:tag name="KSO_WM_UNIT_TYPE" val="l_h_i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2_1"/>
  <p:tag name="KSO_WM_UNIT_TYPE" val="l_h_i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</p:tagLst>
</file>

<file path=ppt/tags/tag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3_1"/>
  <p:tag name="KSO_WM_UNIT_TYPE" val="l_h_i"/>
</p:tagLst>
</file>

<file path=ppt/tags/tag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d"/>
</p:tagLst>
</file>

<file path=ppt/tags/tag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4_1"/>
  <p:tag name="KSO_WM_UNIT_TYPE" val="l_h_i"/>
</p:tagLst>
</file>

<file path=ppt/tags/tag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d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a"/>
</p:tagLst>
</file>

<file path=ppt/tags/tag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f"/>
</p:tagLst>
</file>

<file path=ppt/tags/tag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5_1"/>
  <p:tag name="KSO_WM_UNIT_TYPE" val="l_h_i"/>
</p:tagLst>
</file>

<file path=ppt/tags/tag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5_1"/>
  <p:tag name="KSO_WM_UNIT_TYPE" val="l_h_d"/>
</p:tagLst>
</file>

<file path=ppt/tags/tag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5_1"/>
  <p:tag name="KSO_WM_UNIT_TYPE" val="l_h_a"/>
</p:tagLst>
</file>

<file path=ppt/tags/tag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5_1"/>
  <p:tag name="KSO_WM_UNIT_TYPE" val="l_h_f"/>
</p:tagLst>
</file>

<file path=ppt/tags/tag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d7de12b429bf8037558edce1a182635b7162d833"/>
  <p:tag name="KSO_WM_NEWLAYOUT_GROUP_ID" val="layout_35"/>
  <p:tag name="KSO_WM_NEWLAYOUT_ID" val="slide_ecd70f46048ecdcd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2"/>
  <p:tag name="KSO_WM_UNIT_SUBTYPE" val="d"/>
  <p:tag name="KSO_WM_UNIT_TYPE" val="l_h_i"/>
</p:tagLst>
</file>

<file path=ppt/tags/tag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2"/>
  <p:tag name="KSO_WM_UNIT_SUBTYPE" val="d"/>
  <p:tag name="KSO_WM_UNIT_TYPE" val="l_h_i"/>
</p:tagLst>
</file>

<file path=ppt/tags/tag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2"/>
  <p:tag name="KSO_WM_UNIT_SUBTYPE" val="d"/>
  <p:tag name="KSO_WM_UNIT_TYPE" val="l_h_i"/>
</p:tagLst>
</file>

<file path=ppt/tags/tag3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3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3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4_2"/>
  <p:tag name="KSO_WM_UNIT_SUBTYPE" val="d"/>
  <p:tag name="KSO_WM_UNIT_TYPE" val="l_h_i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INDEX" val="1"/>
  <p:tag name="KSO_WM_UNIT_TYPE" val="e"/>
  <p:tag name="KSO_WM_FIGMA_FLAG" val="#fgm#"/>
  <p:tag name="KSO_WM_UNIT_PRESET_TEXT_INDEX" val="-1"/>
  <p:tag name="KSO_WM_UNIT_PRESET_TEXT_LEN" val="0"/>
  <p:tag name="KSO_WM_UNIT_NOCLEAR" val="0"/>
  <p:tag name="KSO_WM_UNIT_HIGHLIGHT" val="0"/>
  <p:tag name="KSO_WM_UNIT_COMPATIBLE" val="1"/>
  <p:tag name="KSO_WM_UNIT_DIAGRAM_ISNUMVISUAL" val="0"/>
  <p:tag name="KSO_WM_UNIT_DIAGRAM_ISREFERUNIT" val="0"/>
  <p:tag name="KSO_WM_UNIT_ID" val="_3*e*1"/>
  <p:tag name="KSO_WM_UNIT_LAYERLEVEL" val="1"/>
  <p:tag name="KSO_WM_TAG_VERSION" val="3.0"/>
</p:tagLst>
</file>

<file path=ppt/tags/tag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a"/>
</p:tagLst>
</file>

<file path=ppt/tags/tag3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f"/>
</p:tagLst>
</file>

<file path=ppt/tags/tag3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3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3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3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6aae3ca5c15bb61b09ddac300354c2e3d8f8b7c8"/>
  <p:tag name="KSO_WM_NEWLAYOUT_GROUP_ID" val="layout_10007"/>
  <p:tag name="KSO_WM_NEWLAYOUT_ID" val="slide_34c0d8bf42773ea1"/>
</p:tagLst>
</file>

<file path=ppt/tags/tag3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3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3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3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INDEX" val="1"/>
  <p:tag name="KSO_WM_UNIT_TYPE" val="a"/>
  <p:tag name="KSO_WM_FIGMA_FLAG" val="#fgm#"/>
  <p:tag name="KSO_WM_UNIT_ISCONTENTSTITLE" val="0"/>
  <p:tag name="KSO_WM_UNIT_ISNUMDGMTITLE" val="0"/>
  <p:tag name="KSO_WM_UNIT_PRESET_TEXT_INDEX" val="-1"/>
  <p:tag name="KSO_WM_UNIT_PRESET_TEXT_LEN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3*a*1"/>
  <p:tag name="KSO_WM_UNIT_LAYERLEVEL" val="1"/>
  <p:tag name="KSO_WM_TAG_VERSION" val="3.0"/>
</p:tagLst>
</file>

<file path=ppt/tags/tag3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3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3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a"/>
</p:tagLst>
</file>

<file path=ppt/tags/tag3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f"/>
</p:tagLst>
</file>

<file path=ppt/tags/tag3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3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3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3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42476da27ee9b66bca733f430bb449217f993eb4"/>
  <p:tag name="KSO_WM_NEWLAYOUT_GROUP_ID" val="layout_10013"/>
  <p:tag name="KSO_WM_NEWLAYOUT_ID" val="slide_ee1db31ff1c30694"/>
</p:tagLst>
</file>

<file path=ppt/tags/tag3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ags/tag3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3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3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3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3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3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3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a"/>
</p:tagLst>
</file>

<file path=ppt/tags/tag3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f"/>
</p:tagLst>
</file>

<file path=ppt/tags/tag3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3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3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3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20dfa4d0af45d8fec04b6af1864b21ae9a3d866c"/>
  <p:tag name="KSO_WM_NEWLAYOUT_GROUP_ID" val="layout_49"/>
  <p:tag name="KSO_WM_NEWLAYOUT_ID" val="slide_f5e96d7e482d392e"/>
</p:tagLst>
</file>

<file path=ppt/tags/tag3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4"/>
  <p:tag name="$PH_EXT" val="2"/>
  <p:tag name="KSO_WM_BEAUTIFY_FLAG" val="#fgm#"/>
  <p:tag name="KSO_WM_DIAGRAM_GROUP_CODE" val="1"/>
  <p:tag name="KSO_WM_FIGMA_FLAG" val="#fgm#"/>
  <p:tag name="KSO_WM_SYNC_SLIDE_TEXT" val="1"/>
  <p:tag name="KSO_WM_UNIT_INDEX" val="1_1_1"/>
  <p:tag name="KSO_WM_UNIT_TYPE" val="l_h_i"/>
</p:tagLst>
</file>

<file path=ppt/tags/tag3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2"/>
  <p:tag name="KSO_WM_UNIT_SUBTYPE" val="d"/>
  <p:tag name="KSO_WM_UNIT_TYPE" val="l_h_i"/>
</p:tagLst>
</file>

<file path=ppt/tags/tag3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3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3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4"/>
  <p:tag name="$PH_EXT" val="2"/>
  <p:tag name="KSO_WM_BEAUTIFY_FLAG" val="#fgm#"/>
  <p:tag name="KSO_WM_DIAGRAM_GROUP_CODE" val="1"/>
  <p:tag name="KSO_WM_FIGMA_FLAG" val="#fgm#"/>
  <p:tag name="KSO_WM_SYNC_SLIDE_TEXT" val="1"/>
  <p:tag name="KSO_WM_UNIT_INDEX" val="1_2_1"/>
  <p:tag name="KSO_WM_UNIT_TYPE" val="l_h_i"/>
</p:tagLst>
</file>

<file path=ppt/tags/tag3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2"/>
  <p:tag name="KSO_WM_UNIT_SUBTYPE" val="d"/>
  <p:tag name="KSO_WM_UNIT_TYPE" val="l_h_i"/>
</p:tagLst>
</file>

<file path=ppt/tags/tag3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3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3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4"/>
  <p:tag name="$PH_EXT" val="2"/>
  <p:tag name="KSO_WM_BEAUTIFY_FLAG" val="#fgm#"/>
  <p:tag name="KSO_WM_DIAGRAM_GROUP_CODE" val="1"/>
  <p:tag name="KSO_WM_FIGMA_FLAG" val="#fgm#"/>
  <p:tag name="KSO_WM_SYNC_SLIDE_TEXT" val="1"/>
  <p:tag name="KSO_WM_UNIT_INDEX" val="1_3_1"/>
  <p:tag name="KSO_WM_UNIT_TYPE" val="l_h_i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3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2"/>
  <p:tag name="KSO_WM_UNIT_SUBTYPE" val="d"/>
  <p:tag name="KSO_WM_UNIT_TYPE" val="l_h_i"/>
</p:tagLst>
</file>

<file path=ppt/tags/tag3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3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3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4"/>
  <p:tag name="$PH_EXT" val="2"/>
  <p:tag name="KSO_WM_BEAUTIFY_FLAG" val="#fgm#"/>
  <p:tag name="KSO_WM_DIAGRAM_GROUP_CODE" val="1"/>
  <p:tag name="KSO_WM_FIGMA_FLAG" val="#fgm#"/>
  <p:tag name="KSO_WM_SYNC_SLIDE_TEXT" val="1"/>
  <p:tag name="KSO_WM_UNIT_INDEX" val="1_4_1"/>
  <p:tag name="KSO_WM_UNIT_TYPE" val="l_h_i"/>
</p:tagLst>
</file>

<file path=ppt/tags/tag3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4_2"/>
  <p:tag name="KSO_WM_UNIT_SUBTYPE" val="d"/>
  <p:tag name="KSO_WM_UNIT_TYPE" val="l_h_i"/>
</p:tagLst>
</file>

<file path=ppt/tags/tag3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a"/>
</p:tagLst>
</file>

<file path=ppt/tags/tag3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f"/>
</p:tagLst>
</file>

<file path=ppt/tags/tag3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4"/>
  <p:tag name="$PH_EXT" val="2"/>
  <p:tag name="KSO_WM_BEAUTIFY_FLAG" val="#fgm#"/>
  <p:tag name="KSO_WM_DIAGRAM_GROUP_CODE" val="1"/>
  <p:tag name="KSO_WM_FIGMA_FLAG" val="#fgm#"/>
  <p:tag name="KSO_WM_SYNC_SLIDE_TEXT" val="1"/>
  <p:tag name="KSO_WM_UNIT_INDEX" val="1_5_1"/>
  <p:tag name="KSO_WM_UNIT_TYPE" val="l_h_i"/>
</p:tagLst>
</file>

<file path=ppt/tags/tag3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5_2"/>
  <p:tag name="KSO_WM_UNIT_SUBTYPE" val="d"/>
  <p:tag name="KSO_WM_UNIT_TYPE" val="l_h_i"/>
</p:tagLst>
</file>

<file path=ppt/tags/tag3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5_1"/>
  <p:tag name="KSO_WM_UNIT_TYPE" val="l_h_a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3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5_1"/>
  <p:tag name="KSO_WM_UNIT_TYPE" val="l_h_f"/>
</p:tagLst>
</file>

<file path=ppt/tags/tag3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3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3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3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eabb939bbf5d5e33dde4f1cedca654f8e84e5d21"/>
  <p:tag name="KSO_WM_NEWLAYOUT_GROUP_ID" val="layout_26"/>
  <p:tag name="KSO_WM_NEWLAYOUT_ID" val="slide_121cc0feefd47eb5"/>
</p:tagLst>
</file>

<file path=ppt/tags/tag3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_1"/>
  <p:tag name="KSO_WM_UNIT_TYPE" val="l_h_i"/>
</p:tagLst>
</file>

<file path=ppt/tags/tag3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</p:tagLst>
</file>

<file path=ppt/tags/tag3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3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3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2_1"/>
  <p:tag name="KSO_WM_UNIT_TYPE" val="l_h_i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INDEX" val="2"/>
  <p:tag name="KSO_WM_UNIT_TYPE" val="i"/>
  <p:tag name="KSO_WM_UNIT_HIGHLIGHT" val="0"/>
  <p:tag name="KSO_WM_UNIT_COMPATIBLE" val="0"/>
  <p:tag name="KSO_WM_UNIT_DIAGRAM_ISNUMVISUAL" val="0"/>
  <p:tag name="KSO_WM_UNIT_DIAGRAM_ISREFERUNIT" val="0"/>
  <p:tag name="KSO_WM_UNIT_ID" val="_1*i*2"/>
  <p:tag name="KSO_WM_UNIT_LAYERLEVEL" val="1"/>
  <p:tag name="KSO_WM_TAG_VERSION" val="3.0"/>
</p:tagLst>
</file>

<file path=ppt/tags/tag3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</p:tagLst>
</file>

<file path=ppt/tags/tag3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3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3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3_1"/>
  <p:tag name="KSO_WM_UNIT_TYPE" val="l_h_i"/>
</p:tagLst>
</file>

<file path=ppt/tags/tag3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d"/>
</p:tagLst>
</file>

<file path=ppt/tags/tag3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3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3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4_1"/>
  <p:tag name="KSO_WM_UNIT_TYPE" val="l_h_i"/>
</p:tagLst>
</file>

<file path=ppt/tags/tag3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d"/>
</p:tagLst>
</file>

<file path=ppt/tags/tag3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a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INDEX" val="3"/>
  <p:tag name="KSO_WM_UNIT_TYPE" val="i"/>
  <p:tag name="KSO_WM_UNIT_HIGHLIGHT" val="0"/>
  <p:tag name="KSO_WM_UNIT_COMPATIBLE" val="0"/>
  <p:tag name="KSO_WM_UNIT_DIAGRAM_ISNUMVISUAL" val="0"/>
  <p:tag name="KSO_WM_UNIT_DIAGRAM_ISREFERUNIT" val="0"/>
  <p:tag name="KSO_WM_UNIT_ID" val="_1*i*3"/>
  <p:tag name="KSO_WM_UNIT_LAYERLEVEL" val="1"/>
  <p:tag name="KSO_WM_TAG_VERSION" val="3.0"/>
</p:tagLst>
</file>

<file path=ppt/tags/tag3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f"/>
</p:tagLst>
</file>

<file path=ppt/tags/tag3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3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3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3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05af9a85ccd81f992dbcbd86123e0b7a9fa79fc6"/>
  <p:tag name="KSO_WM_NEWLAYOUT_GROUP_ID" val="layout_29"/>
  <p:tag name="KSO_WM_NEWLAYOUT_ID" val="slide_71306c912136627e"/>
</p:tagLst>
</file>

<file path=ppt/tags/tag3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f"/>
</p:tagLst>
</file>

<file path=ppt/tags/tag3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8_contentModel"/>
  <p:tag name="$PH_EXT" val="2"/>
  <p:tag name="KSO_WM_BEAUTIFY_FLAG" val="#fgm#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"/>
  <p:tag name="KSO_WM_UNIT_TYPE" val="l_i"/>
</p:tagLst>
</file>

<file path=ppt/tags/tag3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"/>
  <p:tag name="$PH_EXT" val="1"/>
  <p:tag name="KSO_WM_BEAUTIFY_FLAG" val="#fgm#"/>
  <p:tag name="KSO_WM_DIAGRAM_GROUP_CODE" val="1"/>
  <p:tag name="KSO_WM_FIGMA_FLAG" val="#fgm#"/>
  <p:tag name="KSO_WM_UNIT_INDEX" val="1_1_1"/>
  <p:tag name="KSO_WM_UNIT_TYPE" val="l_h_x"/>
</p:tagLst>
</file>

<file path=ppt/tags/tag3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3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INDEX" val="4"/>
  <p:tag name="KSO_WM_UNIT_TYPE" val="i"/>
  <p:tag name="KSO_WM_UNIT_HIGHLIGHT" val="0"/>
  <p:tag name="KSO_WM_UNIT_COMPATIBLE" val="0"/>
  <p:tag name="KSO_WM_UNIT_DIAGRAM_ISNUMVISUAL" val="0"/>
  <p:tag name="KSO_WM_UNIT_DIAGRAM_ISREFERUNIT" val="0"/>
  <p:tag name="KSO_WM_UNIT_ID" val="_1*i*4"/>
  <p:tag name="KSO_WM_UNIT_LAYERLEVEL" val="1"/>
  <p:tag name="KSO_WM_TAG_VERSION" val="3.0"/>
</p:tagLst>
</file>

<file path=ppt/tags/tag3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2"/>
  <p:tag name="$PH_EXT" val="1"/>
  <p:tag name="KSO_WM_BEAUTIFY_FLAG" val="#fgm#"/>
  <p:tag name="KSO_WM_DIAGRAM_GROUP_CODE" val="1"/>
  <p:tag name="KSO_WM_FIGMA_FLAG" val="#fgm#"/>
  <p:tag name="KSO_WM_UNIT_INDEX" val="1_2_1"/>
  <p:tag name="KSO_WM_UNIT_TYPE" val="l_h_x"/>
</p:tagLst>
</file>

<file path=ppt/tags/tag3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3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3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3"/>
  <p:tag name="$PH_EXT" val="1"/>
  <p:tag name="KSO_WM_BEAUTIFY_FLAG" val="#fgm#"/>
  <p:tag name="KSO_WM_DIAGRAM_GROUP_CODE" val="1"/>
  <p:tag name="KSO_WM_FIGMA_FLAG" val="#fgm#"/>
  <p:tag name="KSO_WM_UNIT_INDEX" val="1_3_1"/>
  <p:tag name="KSO_WM_UNIT_TYPE" val="l_h_x"/>
</p:tagLst>
</file>

<file path=ppt/tags/tag3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3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3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4"/>
  <p:tag name="$PH_EXT" val="1"/>
  <p:tag name="KSO_WM_BEAUTIFY_FLAG" val="#fgm#"/>
  <p:tag name="KSO_WM_DIAGRAM_GROUP_CODE" val="1"/>
  <p:tag name="KSO_WM_FIGMA_FLAG" val="#fgm#"/>
  <p:tag name="KSO_WM_UNIT_INDEX" val="1_4_1"/>
  <p:tag name="KSO_WM_UNIT_TYPE" val="l_h_x"/>
</p:tagLst>
</file>

<file path=ppt/tags/tag3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a"/>
</p:tagLst>
</file>

<file path=ppt/tags/tag3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f"/>
</p:tagLst>
</file>

<file path=ppt/tags/tag3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40494636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INDEX" val="5"/>
  <p:tag name="KSO_WM_UNIT_TYPE" val="i"/>
  <p:tag name="KSO_WM_UNIT_HIGHLIGHT" val="0"/>
  <p:tag name="KSO_WM_UNIT_COMPATIBLE" val="0"/>
  <p:tag name="KSO_WM_UNIT_DIAGRAM_ISNUMVISUAL" val="0"/>
  <p:tag name="KSO_WM_UNIT_DIAGRAM_ISREFERUNIT" val="0"/>
  <p:tag name="KSO_WM_UNIT_ID" val="_1*i*5"/>
  <p:tag name="KSO_WM_UNIT_LAYERLEVEL" val="1"/>
  <p:tag name="KSO_WM_TAG_VERSION" val="3.0"/>
</p:tagLst>
</file>

<file path=ppt/tags/tag4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4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4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7c48115f0586d06188c013f0d46ceeeb987ad4f6"/>
  <p:tag name="KSO_WM_NEWLAYOUT_GROUP_ID" val="layout_30"/>
  <p:tag name="KSO_WM_NEWLAYOUT_ID" val="slide_a16b2b5fbc98ea23"/>
</p:tagLst>
</file>

<file path=ppt/tags/tag4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ags/tag4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1_1"/>
  <p:tag name="KSO_WM_UNIT_TYPE" val="l_h_i"/>
</p:tagLst>
</file>

<file path=ppt/tags/tag4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4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4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2_1"/>
  <p:tag name="KSO_WM_UNIT_TYPE" val="l_h_i"/>
</p:tagLst>
</file>

<file path=ppt/tags/tag4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4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INDEX" val="6"/>
  <p:tag name="KSO_WM_UNIT_TYPE" val="i"/>
  <p:tag name="KSO_WM_UNIT_HIGHLIGHT" val="0"/>
  <p:tag name="KSO_WM_UNIT_COMPATIBLE" val="0"/>
  <p:tag name="KSO_WM_UNIT_DIAGRAM_ISNUMVISUAL" val="0"/>
  <p:tag name="KSO_WM_UNIT_DIAGRAM_ISREFERUNIT" val="0"/>
  <p:tag name="KSO_WM_UNIT_ID" val="_1*i*6"/>
  <p:tag name="KSO_WM_UNIT_LAYERLEVEL" val="1"/>
  <p:tag name="KSO_WM_TAG_VERSION" val="3.0"/>
</p:tagLst>
</file>

<file path=ppt/tags/tag4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3_1"/>
  <p:tag name="KSO_WM_UNIT_TYPE" val="l_h_i"/>
</p:tagLst>
</file>

<file path=ppt/tags/tag4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4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4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4_1"/>
  <p:tag name="KSO_WM_UNIT_TYPE" val="l_h_i"/>
</p:tagLst>
</file>

<file path=ppt/tags/tag4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a"/>
</p:tagLst>
</file>

<file path=ppt/tags/tag4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f"/>
</p:tagLst>
</file>

<file path=ppt/tags/tag4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4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4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4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ee09ef7bf9bcc0394dd827d5b1c9d1b3b5d4c59f"/>
  <p:tag name="KSO_WM_NEWLAYOUT_GROUP_ID" val="layout_10003"/>
  <p:tag name="KSO_WM_NEWLAYOUT_ID" val="slide_a1e31e139923f8f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INDEX" val="7"/>
  <p:tag name="KSO_WM_UNIT_TYPE" val="i"/>
  <p:tag name="KSO_WM_UNIT_HIGHLIGHT" val="0"/>
  <p:tag name="KSO_WM_UNIT_COMPATIBLE" val="0"/>
  <p:tag name="KSO_WM_UNIT_DIAGRAM_ISNUMVISUAL" val="0"/>
  <p:tag name="KSO_WM_UNIT_DIAGRAM_ISREFERUNIT" val="0"/>
  <p:tag name="KSO_WM_UNIT_ID" val="_1*i*7"/>
  <p:tag name="KSO_WM_UNIT_LAYERLEVEL" val="1"/>
  <p:tag name="KSO_WM_TAG_VERSION" val="3.0"/>
</p:tagLst>
</file>

<file path=ppt/tags/tag4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4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_1"/>
  <p:tag name="KSO_WM_UNIT_TYPE" val="l_h_i"/>
</p:tagLst>
</file>

<file path=ppt/tags/tag4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4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4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2_1"/>
  <p:tag name="KSO_WM_UNIT_TYPE" val="l_h_i"/>
</p:tagLst>
</file>

<file path=ppt/tags/tag4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4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4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3_1"/>
  <p:tag name="KSO_WM_UNIT_TYPE" val="l_h_i"/>
</p:tagLst>
</file>

<file path=ppt/tags/tag4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4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INDEX" val="1"/>
  <p:tag name="KSO_WM_UNIT_SUBTYPE" val="c"/>
  <p:tag name="KSO_WM_UNIT_TYPE" val="f"/>
  <p:tag name="KSO_WM_FIGMA_FLAG" val="#fgm#"/>
  <p:tag name="KSO_WM_UNIT_TEXT_LAYER_COUNT" val="1"/>
  <p:tag name="KSO_WM_UNIT_PRESET_TEXT_INDEX" val="-1"/>
  <p:tag name="KSO_WM_UNIT_PRESET_TEXT_LEN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1*f*1"/>
  <p:tag name="KSO_WM_UNIT_LAYERLEVEL" val="1"/>
  <p:tag name="KSO_WM_TAG_VERSION" val="3.0"/>
</p:tagLst>
</file>

<file path=ppt/tags/tag4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4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4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b7f498921e8b1dba2b1b3099bb776d2409bc5b92"/>
  <p:tag name="KSO_WM_NEWLAYOUT_GROUP_ID" val="layout_32"/>
  <p:tag name="KSO_WM_NEWLAYOUT_ID" val="slide_f95b87826d1fb558"/>
</p:tagLst>
</file>

<file path=ppt/tags/tag4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_1"/>
  <p:tag name="KSO_WM_UNIT_TYPE" val="l_h_i"/>
</p:tagLst>
</file>

<file path=ppt/tags/tag4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6"/>
  <p:tag name="$PH_EXT" val="2"/>
  <p:tag name="KSO_WM_BEAUTIFY_FLAG" val="#fgm#"/>
  <p:tag name="KSO_WM_DIAGRAM_GROUP_CODE" val="1"/>
  <p:tag name="KSO_WM_FIGMA_FLAG" val="#fgm#"/>
  <p:tag name="KSO_WM_SYNC_SLIDE_TEXT" val="1"/>
  <p:tag name="KSO_WM_UNIT_INDEX" val="1_1_2"/>
  <p:tag name="KSO_WM_UNIT_TYPE" val="l_h_i"/>
</p:tagLst>
</file>

<file path=ppt/tags/tag4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7"/>
  <p:tag name="$PH_EXT" val="1"/>
  <p:tag name="KSO_WM_BEAUTIFY_FLAG" val="#fgm#"/>
  <p:tag name="KSO_WM_DIAGRAM_GROUP_CODE" val="1"/>
  <p:tag name="KSO_WM_FIGMA_FLAG" val="#fgm#"/>
  <p:tag name="KSO_WM_UNIT_INDEX" val="1_1_1"/>
  <p:tag name="KSO_WM_UNIT_TYPE" val="l_h_x"/>
</p:tagLst>
</file>

<file path=ppt/tags/tag4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4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4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7"/>
  <p:tag name="$PH_EXT" val="2"/>
  <p:tag name="KSO_WM_BEAUTIFY_FLAG" val="#fgm#"/>
  <p:tag name="KSO_WM_DIAGRAM_GROUP_CODE" val="1"/>
  <p:tag name="KSO_WM_FIGMA_FLAG" val="#fgm#"/>
  <p:tag name="KSO_WM_SYNC_SLIDE_TEXT" val="1"/>
  <p:tag name="KSO_WM_UNIT_INDEX" val="1_2_1"/>
  <p:tag name="KSO_WM_UNIT_TYPE" val="l_h_i"/>
</p:tagLst>
</file>

<file path=ppt/tags/tag4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5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2_2"/>
  <p:tag name="KSO_WM_UNIT_TYPE" val="l_h_i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INDEX" val="1"/>
  <p:tag name="KSO_WM_UNIT_TYPE" val="a"/>
  <p:tag name="KSO_WM_FIGMA_FLAG" val="#fgm#"/>
  <p:tag name="KSO_WM_UNIT_ISCONTENTSTITLE" val="0"/>
  <p:tag name="KSO_WM_UNIT_ISNUMDGMTITLE" val="0"/>
  <p:tag name="KSO_WM_UNIT_PRESET_TEXT_INDEX" val="-1"/>
  <p:tag name="KSO_WM_UNIT_PRESET_TEXT_LEN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1*a*1"/>
  <p:tag name="KSO_WM_UNIT_LAYERLEVEL" val="1"/>
  <p:tag name="KSO_WM_TAG_VERSION" val="3.0"/>
</p:tagLst>
</file>

<file path=ppt/tags/tag4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2"/>
  <p:tag name="$PH_EXT" val="1"/>
  <p:tag name="KSO_WM_BEAUTIFY_FLAG" val="#fgm#"/>
  <p:tag name="KSO_WM_DIAGRAM_GROUP_CODE" val="1"/>
  <p:tag name="KSO_WM_FIGMA_FLAG" val="#fgm#"/>
  <p:tag name="KSO_WM_UNIT_INDEX" val="1_2_1"/>
  <p:tag name="KSO_WM_UNIT_TYPE" val="l_h_x"/>
</p:tagLst>
</file>

<file path=ppt/tags/tag4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4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4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7"/>
  <p:tag name="$PH_EXT" val="2"/>
  <p:tag name="KSO_WM_BEAUTIFY_FLAG" val="#fgm#"/>
  <p:tag name="KSO_WM_DIAGRAM_GROUP_CODE" val="1"/>
  <p:tag name="KSO_WM_FIGMA_FLAG" val="#fgm#"/>
  <p:tag name="KSO_WM_SYNC_SLIDE_TEXT" val="1"/>
  <p:tag name="KSO_WM_UNIT_INDEX" val="1_3_1"/>
  <p:tag name="KSO_WM_UNIT_TYPE" val="l_h_i"/>
</p:tagLst>
</file>

<file path=ppt/tags/tag4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5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3_2"/>
  <p:tag name="KSO_WM_UNIT_TYPE" val="l_h_i"/>
</p:tagLst>
</file>

<file path=ppt/tags/tag4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3"/>
  <p:tag name="$PH_EXT" val="1"/>
  <p:tag name="KSO_WM_BEAUTIFY_FLAG" val="#fgm#"/>
  <p:tag name="KSO_WM_DIAGRAM_GROUP_CODE" val="1"/>
  <p:tag name="KSO_WM_FIGMA_FLAG" val="#fgm#"/>
  <p:tag name="KSO_WM_UNIT_INDEX" val="1_3_1"/>
  <p:tag name="KSO_WM_UNIT_TYPE" val="l_h_x"/>
</p:tagLst>
</file>

<file path=ppt/tags/tag4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4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4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4_1"/>
  <p:tag name="KSO_WM_UNIT_TYPE" val="l_h_i"/>
</p:tagLst>
</file>

<file path=ppt/tags/tag4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6"/>
  <p:tag name="$PH_EXT" val="2"/>
  <p:tag name="KSO_WM_BEAUTIFY_FLAG" val="#fgm#"/>
  <p:tag name="KSO_WM_DIAGRAM_GROUP_CODE" val="1"/>
  <p:tag name="KSO_WM_FIGMA_FLAG" val="#fgm#"/>
  <p:tag name="KSO_WM_SYNC_SLIDE_TEXT" val="1"/>
  <p:tag name="KSO_WM_UNIT_INDEX" val="1_4_2"/>
  <p:tag name="KSO_WM_UNIT_TYPE" val="l_h_i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INDEX" val="2"/>
  <p:tag name="KSO_WM_UNIT_SUBTYPE" val="b"/>
  <p:tag name="KSO_WM_UNIT_TYPE" val="f"/>
  <p:tag name="KSO_WM_FIGMA_FLAG" val="#fgm#"/>
  <p:tag name="KSO_WM_UNIT_TEXT_LAYER_COUNT" val="1"/>
  <p:tag name="KSO_WM_UNIT_PRESET_TEXT_INDEX" val="-1"/>
  <p:tag name="KSO_WM_UNIT_PRESET_TEXT_LEN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1*f*2"/>
  <p:tag name="KSO_WM_UNIT_LAYERLEVEL" val="1"/>
  <p:tag name="KSO_WM_TAG_VERSION" val="3.0"/>
</p:tagLst>
</file>

<file path=ppt/tags/tag4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0"/>
  <p:tag name="$PH_EXT" val="1"/>
  <p:tag name="KSO_WM_BEAUTIFY_FLAG" val="#fgm#"/>
  <p:tag name="KSO_WM_DIAGRAM_GROUP_CODE" val="1"/>
  <p:tag name="KSO_WM_FIGMA_FLAG" val="#fgm#"/>
  <p:tag name="KSO_WM_UNIT_INDEX" val="1_4_1"/>
  <p:tag name="KSO_WM_UNIT_TYPE" val="l_h_x"/>
</p:tagLst>
</file>

<file path=ppt/tags/tag4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a"/>
</p:tagLst>
</file>

<file path=ppt/tags/tag4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f"/>
</p:tagLst>
</file>

<file path=ppt/tags/tag4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4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4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4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d5008843132f70dfce07d3591cd06d3c1eebf129"/>
  <p:tag name="KSO_WM_NEWLAYOUT_GROUP_ID" val="layout_34"/>
  <p:tag name="KSO_WM_NEWLAYOUT_ID" val="slide_4ae229a2f1c7f65e"/>
</p:tagLst>
</file>

<file path=ppt/tags/tag4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</p:tagLst>
</file>

<file path=ppt/tags/tag4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4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4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</p:tagLst>
</file>

<file path=ppt/tags/tag4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4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4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d"/>
</p:tagLst>
</file>

<file path=ppt/tags/tag4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4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4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d"/>
</p:tagLst>
</file>

<file path=ppt/tags/tag4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a"/>
</p:tagLst>
</file>

<file path=ppt/tags/tag4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f"/>
</p:tagLst>
</file>

<file path=ppt/tags/tag4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4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4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4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b316e410529acb89568e6b4c4b1c83fb5470f1de"/>
  <p:tag name="KSO_WM_NEWLAYOUT_GROUP_ID" val="layout_6"/>
  <p:tag name="KSO_WM_NEWLAYOUT_ID" val="slide_82e1f1fbf520933b"/>
</p:tagLst>
</file>

<file path=ppt/tags/tag4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ags/tag4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1_1"/>
  <p:tag name="KSO_WM_UNIT_TYPE" val="l_h_i"/>
</p:tagLst>
</file>

<file path=ppt/tags/tag4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4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4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2_1"/>
  <p:tag name="KSO_WM_UNIT_TYPE" val="l_h_i"/>
</p:tagLst>
</file>

<file path=ppt/tags/tag4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4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4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3_1"/>
  <p:tag name="KSO_WM_UNIT_TYPE" val="l_h_i"/>
</p:tagLst>
</file>

<file path=ppt/tags/tag4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4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4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4_1"/>
  <p:tag name="KSO_WM_UNIT_TYPE" val="l_h_i"/>
</p:tagLst>
</file>

<file path=ppt/tags/tag4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a"/>
</p:tagLst>
</file>

<file path=ppt/tags/tag4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f"/>
</p:tagLst>
</file>

<file path=ppt/tags/tag4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4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4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4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EXT_TYPE" val="1"/>
  <p:tag name="KSO_WM_UNIT_TYPE" val="b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4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EXT_TYPE" val="1"/>
  <p:tag name="KSO_WM_UNIT_TYPE" val="a"/>
  <p:tag name="KSO_WM_LAYOUT_CHECK_HASH" val="0c081e0f008390d5d8ff6487ac7e44b750a880fc"/>
  <p:tag name="KSO_WM_NEWLAYOUT_GROUP_ID" val="layout_1-5"/>
  <p:tag name="KSO_WM_NEWLAYOUT_ID" val="slide_ba60fb0293b23fda"/>
</p:tagLst>
</file>

<file path=ppt/tags/tag4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SUBTYPE" val="d"/>
  <p:tag name="KSO_WM_UNIT_TYPE" val="l_h_i"/>
</p:tagLst>
</file>

<file path=ppt/tags/tag4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SYNC_SLIDE_TEXT" val="1"/>
  <p:tag name="KSO_WM_UNIT_INDEX" val="1_1_2"/>
  <p:tag name="KSO_WM_UNIT_TYPE" val="l_h_i"/>
</p:tagLst>
</file>

<file path=ppt/tags/tag4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4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SUBTYPE" val="d"/>
  <p:tag name="KSO_WM_UNIT_TYPE" val="l_h_i"/>
</p:tagLst>
</file>

<file path=ppt/tags/tag4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SYNC_SLIDE_TEXT" val="1"/>
  <p:tag name="KSO_WM_UNIT_INDEX" val="1_2_2"/>
  <p:tag name="KSO_WM_UNIT_TYPE" val="l_h_i"/>
</p:tagLst>
</file>

<file path=ppt/tags/tag4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4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SUBTYPE" val="d"/>
  <p:tag name="KSO_WM_UNIT_TYPE" val="l_h_i"/>
</p:tagLst>
</file>

<file path=ppt/tags/tag4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SYNC_SLIDE_TEXT" val="1"/>
  <p:tag name="KSO_WM_UNIT_INDEX" val="1_3_2"/>
  <p:tag name="KSO_WM_UNIT_TYPE" val="l_h_i"/>
</p:tagLst>
</file>

<file path=ppt/tags/tag4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40494636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5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SUBTYPE" val="d"/>
  <p:tag name="KSO_WM_UNIT_TYPE" val="l_h_i"/>
</p:tagLst>
</file>

<file path=ppt/tags/tag5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SYNC_SLIDE_TEXT" val="1"/>
  <p:tag name="KSO_WM_UNIT_INDEX" val="1_4_2"/>
  <p:tag name="KSO_WM_UNIT_TYPE" val="l_h_i"/>
</p:tagLst>
</file>

<file path=ppt/tags/tag5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a"/>
</p:tagLst>
</file>

<file path=ppt/tags/tag5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5_1"/>
  <p:tag name="KSO_WM_UNIT_SUBTYPE" val="d"/>
  <p:tag name="KSO_WM_UNIT_TYPE" val="l_h_i"/>
</p:tagLst>
</file>

<file path=ppt/tags/tag5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SYNC_SLIDE_TEXT" val="1"/>
  <p:tag name="KSO_WM_UNIT_INDEX" val="1_5_2"/>
  <p:tag name="KSO_WM_UNIT_TYPE" val="l_h_i"/>
</p:tagLst>
</file>

<file path=ppt/tags/tag5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5_1"/>
  <p:tag name="KSO_WM_UNIT_TYPE" val="l_h_a"/>
</p:tagLst>
</file>

<file path=ppt/tags/tag5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6_1"/>
  <p:tag name="KSO_WM_UNIT_SUBTYPE" val="d"/>
  <p:tag name="KSO_WM_UNIT_TYPE" val="l_h_i"/>
</p:tagLst>
</file>

<file path=ppt/tags/tag5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SYNC_SLIDE_TEXT" val="1"/>
  <p:tag name="KSO_WM_UNIT_INDEX" val="1_6_2"/>
  <p:tag name="KSO_WM_UNIT_TYPE" val="l_h_i"/>
</p:tagLst>
</file>

<file path=ppt/tags/tag5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6_1"/>
  <p:tag name="KSO_WM_UNIT_TYPE" val="l_h_a"/>
</p:tagLst>
</file>

<file path=ppt/tags/tag5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  <p:tag name="KSO_WM_TEMPLATE_STYLE_ID" val="7cba8f96648ba84e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INDEX" val="1"/>
  <p:tag name="KSO_WM_UNIT_TYPE" val="i"/>
  <p:tag name="KSO_WM_UNIT_HIGHLIGHT" val="0"/>
  <p:tag name="KSO_WM_UNIT_COMPATIBLE" val="0"/>
  <p:tag name="KSO_WM_UNIT_DIAGRAM_ISNUMVISUAL" val="0"/>
  <p:tag name="KSO_WM_UNIT_DIAGRAM_ISREFERUNIT" val="0"/>
  <p:tag name="KSO_WM_UNIT_ID" val="_3*i*1"/>
  <p:tag name="KSO_WM_UNIT_LAYERLEVEL" val="1"/>
  <p:tag name="KSO_WM_TAG_VERSION" val="3.0"/>
</p:tagLst>
</file>

<file path=ppt/tags/tag5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5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5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40494636"/>
</p:tagLst>
</file>

<file path=ppt/tags/tag5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40494636"/>
</p:tagLst>
</file>

<file path=ppt/tags/tag5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5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5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5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SLIDE_GROUP" val="1"/>
  <p:tag name="KSO_WM_TEMPLATE_SUBCATEGORY" val="29"/>
  <p:tag name="KSO_WM_TAG_VERSION" val="3.0"/>
  <p:tag name="KSO_WM_TEMPLATE_CATEGORY" val="custom"/>
  <p:tag name="KSO_WM_TEMPLATE_INDEX" val="40494636"/>
  <p:tag name="KSO_WM_TEMPLATE_MASTER_TYPE" val="0"/>
  <p:tag name="KSO_WM_TEMPLATE_COLOR_TYPE" val="0"/>
  <p:tag name="KSO_WM_BEAUTIFY_FLAG" val="#wm#"/>
</p:tagLst>
</file>

<file path=ppt/tags/tag5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5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INDEX" val="2"/>
  <p:tag name="KSO_WM_UNIT_TYPE" val="i"/>
  <p:tag name="KSO_WM_UNIT_HIGHLIGHT" val="0"/>
  <p:tag name="KSO_WM_UNIT_COMPATIBLE" val="0"/>
  <p:tag name="KSO_WM_UNIT_DIAGRAM_ISNUMVISUAL" val="0"/>
  <p:tag name="KSO_WM_UNIT_DIAGRAM_ISREFERUNIT" val="0"/>
  <p:tag name="KSO_WM_UNIT_ID" val="_3*i*2"/>
  <p:tag name="KSO_WM_UNIT_LAYERLEVEL" val="1"/>
  <p:tag name="KSO_WM_TAG_VERSION" val="3.0"/>
</p:tagLst>
</file>

<file path=ppt/tags/tag5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5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d6e1b4ff55eeaf177aa86b847095a7474f25c5bb"/>
  <p:tag name="KSO_WM_NEWLAYOUT_GROUP_ID" val="layout_3"/>
  <p:tag name="KSO_WM_NEWLAYOUT_ID" val="slide_e3a96578dbddad60"/>
</p:tagLst>
</file>

<file path=ppt/tags/tag5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6"/>
  <p:tag name="$PH_EXT" val="2"/>
  <p:tag name="KSO_WM_BEAUTIFY_FLAG" val="#fgm#"/>
  <p:tag name="KSO_WM_DIAGRAM_GROUP_CODE" val="1"/>
  <p:tag name="KSO_WM_FIGMA_FLAG" val="#fgm#"/>
  <p:tag name="KSO_WM_SYNC_SLIDE_TEXT" val="1"/>
  <p:tag name="KSO_WM_UNIT_INDEX" val="1_1_1"/>
  <p:tag name="KSO_WM_UNIT_TYPE" val="l_h_i"/>
</p:tagLst>
</file>

<file path=ppt/tags/tag5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7"/>
  <p:tag name="$PH_EXT" val="1"/>
  <p:tag name="KSO_WM_BEAUTIFY_FLAG" val="#fgm#"/>
  <p:tag name="KSO_WM_DIAGRAM_GROUP_CODE" val="1"/>
  <p:tag name="KSO_WM_FIGMA_FLAG" val="#fgm#"/>
  <p:tag name="KSO_WM_UNIT_INDEX" val="1_1_1"/>
  <p:tag name="KSO_WM_UNIT_TYPE" val="l_h_x"/>
</p:tagLst>
</file>

<file path=ppt/tags/tag5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5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5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6"/>
  <p:tag name="$PH_EXT" val="2"/>
  <p:tag name="KSO_WM_BEAUTIFY_FLAG" val="#fgm#"/>
  <p:tag name="KSO_WM_DIAGRAM_GROUP_CODE" val="1"/>
  <p:tag name="KSO_WM_FIGMA_FLAG" val="#fgm#"/>
  <p:tag name="KSO_WM_SYNC_SLIDE_TEXT" val="1"/>
  <p:tag name="KSO_WM_UNIT_INDEX" val="1_2_1"/>
  <p:tag name="KSO_WM_UNIT_TYPE" val="l_h_i"/>
</p:tagLst>
</file>

<file path=ppt/tags/tag5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8"/>
  <p:tag name="$PH_EXT" val="1"/>
  <p:tag name="KSO_WM_BEAUTIFY_FLAG" val="#fgm#"/>
  <p:tag name="KSO_WM_DIAGRAM_GROUP_CODE" val="1"/>
  <p:tag name="KSO_WM_FIGMA_FLAG" val="#fgm#"/>
  <p:tag name="KSO_WM_UNIT_INDEX" val="1_2_1"/>
  <p:tag name="KSO_WM_UNIT_TYPE" val="l_h_x"/>
</p:tagLst>
</file>

<file path=ppt/tags/tag5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5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INDEX" val="3"/>
  <p:tag name="KSO_WM_UNIT_TYPE" val="i"/>
  <p:tag name="KSO_WM_UNIT_HIGHLIGHT" val="0"/>
  <p:tag name="KSO_WM_UNIT_COMPATIBLE" val="0"/>
  <p:tag name="KSO_WM_UNIT_DIAGRAM_ISNUMVISUAL" val="0"/>
  <p:tag name="KSO_WM_UNIT_DIAGRAM_ISREFERUNIT" val="0"/>
  <p:tag name="KSO_WM_UNIT_ID" val="_3*i*3"/>
  <p:tag name="KSO_WM_UNIT_LAYERLEVEL" val="1"/>
  <p:tag name="KSO_WM_TAG_VERSION" val="3.0"/>
</p:tagLst>
</file>

<file path=ppt/tags/tag5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6"/>
  <p:tag name="$PH_EXT" val="2"/>
  <p:tag name="KSO_WM_BEAUTIFY_FLAG" val="#fgm#"/>
  <p:tag name="KSO_WM_DIAGRAM_GROUP_CODE" val="1"/>
  <p:tag name="KSO_WM_FIGMA_FLAG" val="#fgm#"/>
  <p:tag name="KSO_WM_SYNC_SLIDE_TEXT" val="1"/>
  <p:tag name="KSO_WM_UNIT_INDEX" val="1_3_1"/>
  <p:tag name="KSO_WM_UNIT_TYPE" val="l_h_i"/>
</p:tagLst>
</file>

<file path=ppt/tags/tag5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9"/>
  <p:tag name="$PH_EXT" val="1"/>
  <p:tag name="KSO_WM_BEAUTIFY_FLAG" val="#fgm#"/>
  <p:tag name="KSO_WM_DIAGRAM_GROUP_CODE" val="1"/>
  <p:tag name="KSO_WM_FIGMA_FLAG" val="#fgm#"/>
  <p:tag name="KSO_WM_UNIT_INDEX" val="1_3_1"/>
  <p:tag name="KSO_WM_UNIT_TYPE" val="l_h_x"/>
</p:tagLst>
</file>

<file path=ppt/tags/tag5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5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5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5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5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5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84bc66784eac3ddd610cecf3654e08c27a298c3e"/>
  <p:tag name="KSO_WM_NEWLAYOUT_GROUP_ID" val="layout_10012"/>
  <p:tag name="KSO_WM_NEWLAYOUT_ID" val="slide_581647932d9bd4c5"/>
</p:tagLst>
</file>

<file path=ppt/tags/tag5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ags/tag5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INDEX" val="4"/>
  <p:tag name="KSO_WM_UNIT_TYPE" val="i"/>
  <p:tag name="KSO_WM_UNIT_HIGHLIGHT" val="0"/>
  <p:tag name="KSO_WM_UNIT_COMPATIBLE" val="0"/>
  <p:tag name="KSO_WM_UNIT_DIAGRAM_ISNUMVISUAL" val="0"/>
  <p:tag name="KSO_WM_UNIT_DIAGRAM_ISREFERUNIT" val="0"/>
  <p:tag name="KSO_WM_UNIT_ID" val="_3*i*4"/>
  <p:tag name="KSO_WM_UNIT_LAYERLEVEL" val="1"/>
  <p:tag name="KSO_WM_TAG_VERSION" val="3.0"/>
</p:tagLst>
</file>

<file path=ppt/tags/tag5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5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5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5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5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5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a"/>
</p:tagLst>
</file>

<file path=ppt/tags/tag5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f"/>
</p:tagLst>
</file>

<file path=ppt/tags/tag5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5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5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INDEX" val="5"/>
  <p:tag name="KSO_WM_UNIT_TYPE" val="i"/>
  <p:tag name="KSO_WM_UNIT_HIGHLIGHT" val="0"/>
  <p:tag name="KSO_WM_UNIT_COMPATIBLE" val="0"/>
  <p:tag name="KSO_WM_UNIT_DIAGRAM_ISNUMVISUAL" val="0"/>
  <p:tag name="KSO_WM_UNIT_DIAGRAM_ISREFERUNIT" val="0"/>
  <p:tag name="KSO_WM_UNIT_ID" val="_3*i*5"/>
  <p:tag name="KSO_WM_UNIT_LAYERLEVEL" val="1"/>
  <p:tag name="KSO_WM_TAG_VERSION" val="3.0"/>
</p:tagLst>
</file>

<file path=ppt/tags/tag5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4e57d5bd2928bb8e538a614d7b8283446158583a"/>
  <p:tag name="KSO_WM_NEWLAYOUT_GROUP_ID" val="layout_61"/>
  <p:tag name="KSO_WM_NEWLAYOUT_ID" val="slide_15cb9f4c4c6c7b02"/>
</p:tagLst>
</file>

<file path=ppt/tags/tag5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ags/tag5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7_contentModel"/>
  <p:tag name="$PH_EXT" val="2"/>
  <p:tag name="KSO_WM_BEAUTIFY_FLAG" val="#fgm#"/>
  <p:tag name="KSO_WM_FIGMA_FLAG" val="#fgm#"/>
  <p:tag name="KSO_WM_SYNC_SLIDE_TEXT" val="1"/>
  <p:tag name="KSO_WM_UNIT_INDEX" val="1_1"/>
  <p:tag name="KSO_WM_UNIT_TYPE" val="l_i"/>
</p:tagLst>
</file>

<file path=ppt/tags/tag5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5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5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5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5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5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5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INDEX" val="6"/>
  <p:tag name="KSO_WM_UNIT_TYPE" val="i"/>
  <p:tag name="KSO_WM_UNIT_HIGHLIGHT" val="0"/>
  <p:tag name="KSO_WM_UNIT_COMPATIBLE" val="0"/>
  <p:tag name="KSO_WM_UNIT_DIAGRAM_ISNUMVISUAL" val="0"/>
  <p:tag name="KSO_WM_UNIT_DIAGRAM_ISREFERUNIT" val="0"/>
  <p:tag name="KSO_WM_UNIT_ID" val="_3*i*6"/>
  <p:tag name="KSO_WM_UNIT_LAYERLEVEL" val="1"/>
  <p:tag name="KSO_WM_TAG_VERSION" val="3.0"/>
</p:tagLst>
</file>

<file path=ppt/tags/tag5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ae76c1bedde9c12079d62530f386608b13e8aacc"/>
  <p:tag name="KSO_WM_NEWLAYOUT_GROUP_ID" val="layout_27"/>
  <p:tag name="KSO_WM_NEWLAYOUT_ID" val="slide_d7fca55698608489"/>
</p:tagLst>
</file>

<file path=ppt/tags/tag5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4"/>
  <p:tag name="$PH_EXT" val="2"/>
  <p:tag name="KSO_WM_BEAUTIFY_FLAG" val="#fgm#"/>
  <p:tag name="KSO_WM_DIAGRAM_GROUP_CODE" val="1"/>
  <p:tag name="KSO_WM_FIGMA_FLAG" val="#fgm#"/>
  <p:tag name="KSO_WM_SYNC_SLIDE_TEXT" val="1"/>
  <p:tag name="KSO_WM_UNIT_INDEX" val="1_1_1"/>
  <p:tag name="KSO_WM_UNIT_TYPE" val="l_h_i"/>
</p:tagLst>
</file>

<file path=ppt/tags/tag5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2"/>
  <p:tag name="KSO_WM_UNIT_SUBTYPE" val="d"/>
  <p:tag name="KSO_WM_UNIT_TYPE" val="l_h_i"/>
</p:tagLst>
</file>

<file path=ppt/tags/tag5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5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5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4"/>
  <p:tag name="$PH_EXT" val="2"/>
  <p:tag name="KSO_WM_BEAUTIFY_FLAG" val="#fgm#"/>
  <p:tag name="KSO_WM_DIAGRAM_GROUP_CODE" val="1"/>
  <p:tag name="KSO_WM_FIGMA_FLAG" val="#fgm#"/>
  <p:tag name="KSO_WM_SYNC_SLIDE_TEXT" val="1"/>
  <p:tag name="KSO_WM_UNIT_INDEX" val="1_2_1"/>
  <p:tag name="KSO_WM_UNIT_TYPE" val="l_h_i"/>
</p:tagLst>
</file>

<file path=ppt/tags/tag5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2"/>
  <p:tag name="KSO_WM_UNIT_SUBTYPE" val="d"/>
  <p:tag name="KSO_WM_UNIT_TYPE" val="l_h_i"/>
</p:tagLst>
</file>

<file path=ppt/tags/tag5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5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5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INDEX" val="7"/>
  <p:tag name="KSO_WM_UNIT_TYPE" val="i"/>
  <p:tag name="KSO_WM_UNIT_HIGHLIGHT" val="0"/>
  <p:tag name="KSO_WM_UNIT_COMPATIBLE" val="0"/>
  <p:tag name="KSO_WM_UNIT_DIAGRAM_ISNUMVISUAL" val="0"/>
  <p:tag name="KSO_WM_UNIT_DIAGRAM_ISREFERUNIT" val="0"/>
  <p:tag name="KSO_WM_UNIT_ID" val="_3*i*7"/>
  <p:tag name="KSO_WM_UNIT_LAYERLEVEL" val="1"/>
  <p:tag name="KSO_WM_TAG_VERSION" val="3.0"/>
</p:tagLst>
</file>

<file path=ppt/tags/tag5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5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5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34a3e5702dab6c3200051ac2664fb02768903633"/>
  <p:tag name="KSO_WM_NEWLAYOUT_GROUP_ID" val="layout_10004"/>
  <p:tag name="KSO_WM_NEWLAYOUT_ID" val="slide_b144048f8bd8f017"/>
</p:tagLst>
</file>

<file path=ppt/tags/tag5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_1"/>
  <p:tag name="KSO_WM_UNIT_TYPE" val="l_h_i"/>
</p:tagLst>
</file>

<file path=ppt/tags/tag5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5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5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2_1"/>
  <p:tag name="KSO_WM_UNIT_TYPE" val="l_h_i"/>
</p:tagLst>
</file>

<file path=ppt/tags/tag5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5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5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5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5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5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fb9a270a74083b07d4eafe39531de3e0d4a93c82"/>
  <p:tag name="KSO_WM_NEWLAYOUT_GROUP_ID" val="layout_10009"/>
  <p:tag name="KSO_WM_NEWLAYOUT_ID" val="slide_97a51ff2b1722ceb"/>
</p:tagLst>
</file>

<file path=ppt/tags/tag5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</p:tagLst>
</file>

<file path=ppt/tags/tag5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5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5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</p:tagLst>
</file>

<file path=ppt/tags/tag5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5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5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d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5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5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5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5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5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5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a9bdc2cf74082ca74e8c13cfe842c4903b71f5d5"/>
  <p:tag name="KSO_WM_NEWLAYOUT_GROUP_ID" val="layout_57"/>
  <p:tag name="KSO_WM_NEWLAYOUT_ID" val="slide_0c23db50e3bd7c12"/>
</p:tagLst>
</file>

<file path=ppt/tags/tag5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7"/>
  <p:tag name="$PH_EXT" val="2"/>
  <p:tag name="KSO_WM_BEAUTIFY_FLAG" val="#fgm#"/>
  <p:tag name="KSO_WM_DIAGRAM_GROUP_CODE" val="1"/>
  <p:tag name="KSO_WM_FIGMA_FLAG" val="#fgm#"/>
  <p:tag name="KSO_WM_SYNC_SLIDE_TEXT" val="1"/>
  <p:tag name="KSO_WM_UNIT_INDEX" val="1_1_1"/>
  <p:tag name="KSO_WM_UNIT_TYPE" val="l_h_i"/>
</p:tagLst>
</file>

<file path=ppt/tags/tag5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</p:tagLst>
</file>

<file path=ppt/tags/tag5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5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6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7"/>
  <p:tag name="$PH_EXT" val="2"/>
  <p:tag name="KSO_WM_BEAUTIFY_FLAG" val="#fgm#"/>
  <p:tag name="KSO_WM_DIAGRAM_GROUP_CODE" val="1"/>
  <p:tag name="KSO_WM_FIGMA_FLAG" val="#fgm#"/>
  <p:tag name="KSO_WM_SYNC_SLIDE_TEXT" val="1"/>
  <p:tag name="KSO_WM_UNIT_INDEX" val="1_2_1"/>
  <p:tag name="KSO_WM_UNIT_TYPE" val="l_h_i"/>
</p:tagLst>
</file>

<file path=ppt/tags/tag6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</p:tagLst>
</file>

<file path=ppt/tags/tag6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6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6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7"/>
  <p:tag name="$PH_EXT" val="2"/>
  <p:tag name="KSO_WM_BEAUTIFY_FLAG" val="#fgm#"/>
  <p:tag name="KSO_WM_DIAGRAM_GROUP_CODE" val="1"/>
  <p:tag name="KSO_WM_FIGMA_FLAG" val="#fgm#"/>
  <p:tag name="KSO_WM_SYNC_SLIDE_TEXT" val="1"/>
  <p:tag name="KSO_WM_UNIT_INDEX" val="1_3_1"/>
  <p:tag name="KSO_WM_UNIT_TYPE" val="l_h_i"/>
</p:tagLst>
</file>

<file path=ppt/tags/tag6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d"/>
</p:tagLst>
</file>

<file path=ppt/tags/tag6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6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6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7"/>
  <p:tag name="$PH_EXT" val="2"/>
  <p:tag name="KSO_WM_BEAUTIFY_FLAG" val="#fgm#"/>
  <p:tag name="KSO_WM_DIAGRAM_GROUP_CODE" val="1"/>
  <p:tag name="KSO_WM_FIGMA_FLAG" val="#fgm#"/>
  <p:tag name="KSO_WM_SYNC_SLIDE_TEXT" val="1"/>
  <p:tag name="KSO_WM_UNIT_INDEX" val="1_4_1"/>
  <p:tag name="KSO_WM_UNIT_TYPE" val="l_h_i"/>
</p:tagLst>
</file>

<file path=ppt/tags/tag6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d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INDEX" val="1"/>
  <p:tag name="KSO_WM_UNIT_TYPE" val="e"/>
  <p:tag name="KSO_WM_FIGMA_FLAG" val="#fgm#"/>
  <p:tag name="KSO_WM_UNIT_PRESET_TEXT_INDEX" val="-1"/>
  <p:tag name="KSO_WM_UNIT_PRESET_TEXT_LEN" val="0"/>
  <p:tag name="KSO_WM_UNIT_NOCLEAR" val="0"/>
  <p:tag name="KSO_WM_UNIT_HIGHLIGHT" val="0"/>
  <p:tag name="KSO_WM_UNIT_COMPATIBLE" val="1"/>
  <p:tag name="KSO_WM_UNIT_DIAGRAM_ISNUMVISUAL" val="0"/>
  <p:tag name="KSO_WM_UNIT_DIAGRAM_ISREFERUNIT" val="0"/>
  <p:tag name="KSO_WM_UNIT_ID" val="_3*e*1"/>
  <p:tag name="KSO_WM_UNIT_LAYERLEVEL" val="1"/>
  <p:tag name="KSO_WM_TAG_VERSION" val="3.0"/>
</p:tagLst>
</file>

<file path=ppt/tags/tag6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a"/>
</p:tagLst>
</file>

<file path=ppt/tags/tag6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f"/>
</p:tagLst>
</file>

<file path=ppt/tags/tag6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6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6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6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ab4a50bfc80ecc9d46b1c0543dcc09d73bd79ea5"/>
  <p:tag name="KSO_WM_NEWLAYOUT_GROUP_ID" val="layout_2"/>
  <p:tag name="KSO_WM_NEWLAYOUT_ID" val="slide_601b8a6f8f27b735"/>
</p:tagLst>
</file>

<file path=ppt/tags/tag6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_1"/>
  <p:tag name="KSO_WM_UNIT_TYPE" val="l_h_i"/>
</p:tagLst>
</file>

<file path=ppt/tags/tag6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</p:tagLst>
</file>

<file path=ppt/tags/tag6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6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INDEX" val="1"/>
  <p:tag name="KSO_WM_UNIT_TYPE" val="a"/>
  <p:tag name="KSO_WM_FIGMA_FLAG" val="#fgm#"/>
  <p:tag name="KSO_WM_UNIT_ISCONTENTSTITLE" val="0"/>
  <p:tag name="KSO_WM_UNIT_ISNUMDGMTITLE" val="0"/>
  <p:tag name="KSO_WM_UNIT_PRESET_TEXT_INDEX" val="-1"/>
  <p:tag name="KSO_WM_UNIT_PRESET_TEXT_LEN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3*a*1"/>
  <p:tag name="KSO_WM_UNIT_LAYERLEVEL" val="1"/>
  <p:tag name="KSO_WM_TAG_VERSION" val="3.0"/>
</p:tagLst>
</file>

<file path=ppt/tags/tag6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7"/>
  <p:tag name="$PH_EXT" val="2"/>
  <p:tag name="KSO_WM_BEAUTIFY_FLAG" val="#fgm#"/>
  <p:tag name="KSO_WM_DIAGRAM_GROUP_CODE" val="1"/>
  <p:tag name="KSO_WM_FIGMA_FLAG" val="#fgm#"/>
  <p:tag name="KSO_WM_SYNC_SLIDE_TEXT" val="1"/>
  <p:tag name="KSO_WM_UNIT_INDEX" val="1_2_1"/>
  <p:tag name="KSO_WM_UNIT_TYPE" val="l_h_i"/>
</p:tagLst>
</file>

<file path=ppt/tags/tag6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</p:tagLst>
</file>

<file path=ppt/tags/tag6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6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6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3_1"/>
  <p:tag name="KSO_WM_UNIT_TYPE" val="l_h_i"/>
</p:tagLst>
</file>

<file path=ppt/tags/tag6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d"/>
</p:tagLst>
</file>

<file path=ppt/tags/tag6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6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6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6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6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6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fcfd1d91f05edfc60907ef6eeeff8e82b0bfdb5e"/>
  <p:tag name="KSO_WM_NEWLAYOUT_GROUP_ID" val="layout_42"/>
  <p:tag name="KSO_WM_NEWLAYOUT_ID" val="slide_a584adb009ce018d"/>
</p:tagLst>
</file>

<file path=ppt/tags/tag6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ags/tag6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1_1"/>
  <p:tag name="KSO_WM_UNIT_TYPE" val="l_h_i"/>
</p:tagLst>
</file>

<file path=ppt/tags/tag6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6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6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2_1"/>
  <p:tag name="KSO_WM_UNIT_TYPE" val="l_h_i"/>
</p:tagLst>
</file>

<file path=ppt/tags/tag6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6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6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3_1"/>
  <p:tag name="KSO_WM_UNIT_TYPE" val="l_h_i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6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6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6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4_1"/>
  <p:tag name="KSO_WM_UNIT_TYPE" val="l_h_i"/>
</p:tagLst>
</file>

<file path=ppt/tags/tag6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a"/>
</p:tagLst>
</file>

<file path=ppt/tags/tag6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f"/>
</p:tagLst>
</file>

<file path=ppt/tags/tag6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5_1"/>
  <p:tag name="KSO_WM_UNIT_TYPE" val="l_h_i"/>
</p:tagLst>
</file>

<file path=ppt/tags/tag6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5_1"/>
  <p:tag name="KSO_WM_UNIT_TYPE" val="l_h_a"/>
</p:tagLst>
</file>

<file path=ppt/tags/tag6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5_1"/>
  <p:tag name="KSO_WM_UNIT_TYPE" val="l_h_f"/>
</p:tagLst>
</file>

<file path=ppt/tags/tag6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6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6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6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9131978ca47b32407e4f59f67d6bd2c90bde13f5"/>
  <p:tag name="KSO_WM_NEWLAYOUT_GROUP_ID" val="layout_48"/>
  <p:tag name="KSO_WM_NEWLAYOUT_ID" val="slide_abb2fc7b9024b23a"/>
</p:tagLst>
</file>

<file path=ppt/tags/tag6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_1"/>
  <p:tag name="KSO_WM_UNIT_TYPE" val="l_h_i"/>
</p:tagLst>
</file>

<file path=ppt/tags/tag6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</p:tagLst>
</file>

<file path=ppt/tags/tag6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6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6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2_1"/>
  <p:tag name="KSO_WM_UNIT_TYPE" val="l_h_i"/>
</p:tagLst>
</file>

<file path=ppt/tags/tag6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</p:tagLst>
</file>

<file path=ppt/tags/tag6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6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6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3_1"/>
  <p:tag name="KSO_WM_UNIT_TYPE" val="l_h_i"/>
</p:tagLst>
</file>

<file path=ppt/tags/tag6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d"/>
</p:tagLst>
</file>

<file path=ppt/tags/tag6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6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6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4_1"/>
  <p:tag name="KSO_WM_UNIT_TYPE" val="l_h_i"/>
</p:tagLst>
</file>

<file path=ppt/tags/tag6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d"/>
</p:tagLst>
</file>

<file path=ppt/tags/tag6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a"/>
</p:tagLst>
</file>

<file path=ppt/tags/tag6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f"/>
</p:tagLst>
</file>

<file path=ppt/tags/tag6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5_1"/>
  <p:tag name="KSO_WM_UNIT_TYPE" val="l_h_i"/>
</p:tagLst>
</file>

<file path=ppt/tags/tag6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5_1"/>
  <p:tag name="KSO_WM_UNIT_TYPE" val="l_h_d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6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5_1"/>
  <p:tag name="KSO_WM_UNIT_TYPE" val="l_h_a"/>
</p:tagLst>
</file>

<file path=ppt/tags/tag6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5_1"/>
  <p:tag name="KSO_WM_UNIT_TYPE" val="l_h_f"/>
</p:tagLst>
</file>

<file path=ppt/tags/tag6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6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6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6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d7de12b429bf8037558edce1a182635b7162d833"/>
  <p:tag name="KSO_WM_NEWLAYOUT_GROUP_ID" val="layout_35"/>
  <p:tag name="KSO_WM_NEWLAYOUT_ID" val="slide_ecd70f46048ecdcd"/>
</p:tagLst>
</file>

<file path=ppt/tags/tag6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2"/>
  <p:tag name="KSO_WM_UNIT_SUBTYPE" val="d"/>
  <p:tag name="KSO_WM_UNIT_TYPE" val="l_h_i"/>
</p:tagLst>
</file>

<file path=ppt/tags/tag6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6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6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2"/>
  <p:tag name="KSO_WM_UNIT_SUBTYPE" val="d"/>
  <p:tag name="KSO_WM_UNIT_TYPE" val="l_h_i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6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6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6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2"/>
  <p:tag name="KSO_WM_UNIT_SUBTYPE" val="d"/>
  <p:tag name="KSO_WM_UNIT_TYPE" val="l_h_i"/>
</p:tagLst>
</file>

<file path=ppt/tags/tag6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6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6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4_2"/>
  <p:tag name="KSO_WM_UNIT_SUBTYPE" val="d"/>
  <p:tag name="KSO_WM_UNIT_TYPE" val="l_h_i"/>
</p:tagLst>
</file>

<file path=ppt/tags/tag6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a"/>
</p:tagLst>
</file>

<file path=ppt/tags/tag6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f"/>
</p:tagLst>
</file>

<file path=ppt/tags/tag6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6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6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6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6aae3ca5c15bb61b09ddac300354c2e3d8f8b7c8"/>
  <p:tag name="KSO_WM_NEWLAYOUT_GROUP_ID" val="layout_10007"/>
  <p:tag name="KSO_WM_NEWLAYOUT_ID" val="slide_34c0d8bf42773ea1"/>
</p:tagLst>
</file>

<file path=ppt/tags/tag6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6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6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6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6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6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6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a"/>
</p:tagLst>
</file>

<file path=ppt/tags/tag6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f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7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7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7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7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42476da27ee9b66bca733f430bb449217f993eb4"/>
  <p:tag name="KSO_WM_NEWLAYOUT_GROUP_ID" val="layout_10013"/>
  <p:tag name="KSO_WM_NEWLAYOUT_ID" val="slide_ee1db31ff1c30694"/>
</p:tagLst>
</file>

<file path=ppt/tags/tag7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ags/tag7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7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7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7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7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7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7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a"/>
</p:tagLst>
</file>

<file path=ppt/tags/tag7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f"/>
</p:tagLst>
</file>

<file path=ppt/tags/tag7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7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7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7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20dfa4d0af45d8fec04b6af1864b21ae9a3d866c"/>
  <p:tag name="KSO_WM_NEWLAYOUT_GROUP_ID" val="layout_49"/>
  <p:tag name="KSO_WM_NEWLAYOUT_ID" val="slide_f5e96d7e482d392e"/>
</p:tagLst>
</file>

<file path=ppt/tags/tag7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4"/>
  <p:tag name="$PH_EXT" val="2"/>
  <p:tag name="KSO_WM_BEAUTIFY_FLAG" val="#fgm#"/>
  <p:tag name="KSO_WM_DIAGRAM_GROUP_CODE" val="1"/>
  <p:tag name="KSO_WM_FIGMA_FLAG" val="#fgm#"/>
  <p:tag name="KSO_WM_SYNC_SLIDE_TEXT" val="1"/>
  <p:tag name="KSO_WM_UNIT_INDEX" val="1_1_1"/>
  <p:tag name="KSO_WM_UNIT_TYPE" val="l_h_i"/>
</p:tagLst>
</file>

<file path=ppt/tags/tag7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2"/>
  <p:tag name="KSO_WM_UNIT_SUBTYPE" val="d"/>
  <p:tag name="KSO_WM_UNIT_TYPE" val="l_h_i"/>
</p:tagLst>
</file>

<file path=ppt/tags/tag7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7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7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4"/>
  <p:tag name="$PH_EXT" val="2"/>
  <p:tag name="KSO_WM_BEAUTIFY_FLAG" val="#fgm#"/>
  <p:tag name="KSO_WM_DIAGRAM_GROUP_CODE" val="1"/>
  <p:tag name="KSO_WM_FIGMA_FLAG" val="#fgm#"/>
  <p:tag name="KSO_WM_SYNC_SLIDE_TEXT" val="1"/>
  <p:tag name="KSO_WM_UNIT_INDEX" val="1_2_1"/>
  <p:tag name="KSO_WM_UNIT_TYPE" val="l_h_i"/>
</p:tagLst>
</file>

<file path=ppt/tags/tag7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2"/>
  <p:tag name="KSO_WM_UNIT_SUBTYPE" val="d"/>
  <p:tag name="KSO_WM_UNIT_TYPE" val="l_h_i"/>
</p:tagLst>
</file>

<file path=ppt/tags/tag7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7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7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4"/>
  <p:tag name="$PH_EXT" val="2"/>
  <p:tag name="KSO_WM_BEAUTIFY_FLAG" val="#fgm#"/>
  <p:tag name="KSO_WM_DIAGRAM_GROUP_CODE" val="1"/>
  <p:tag name="KSO_WM_FIGMA_FLAG" val="#fgm#"/>
  <p:tag name="KSO_WM_SYNC_SLIDE_TEXT" val="1"/>
  <p:tag name="KSO_WM_UNIT_INDEX" val="1_3_1"/>
  <p:tag name="KSO_WM_UNIT_TYPE" val="l_h_i"/>
</p:tagLst>
</file>

<file path=ppt/tags/tag7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2"/>
  <p:tag name="KSO_WM_UNIT_SUBTYPE" val="d"/>
  <p:tag name="KSO_WM_UNIT_TYPE" val="l_h_i"/>
</p:tagLst>
</file>

<file path=ppt/tags/tag7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7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7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4"/>
  <p:tag name="$PH_EXT" val="2"/>
  <p:tag name="KSO_WM_BEAUTIFY_FLAG" val="#fgm#"/>
  <p:tag name="KSO_WM_DIAGRAM_GROUP_CODE" val="1"/>
  <p:tag name="KSO_WM_FIGMA_FLAG" val="#fgm#"/>
  <p:tag name="KSO_WM_SYNC_SLIDE_TEXT" val="1"/>
  <p:tag name="KSO_WM_UNIT_INDEX" val="1_4_1"/>
  <p:tag name="KSO_WM_UNIT_TYPE" val="l_h_i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7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4_2"/>
  <p:tag name="KSO_WM_UNIT_SUBTYPE" val="d"/>
  <p:tag name="KSO_WM_UNIT_TYPE" val="l_h_i"/>
</p:tagLst>
</file>

<file path=ppt/tags/tag7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a"/>
</p:tagLst>
</file>

<file path=ppt/tags/tag7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f"/>
</p:tagLst>
</file>

<file path=ppt/tags/tag7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4"/>
  <p:tag name="$PH_EXT" val="2"/>
  <p:tag name="KSO_WM_BEAUTIFY_FLAG" val="#fgm#"/>
  <p:tag name="KSO_WM_DIAGRAM_GROUP_CODE" val="1"/>
  <p:tag name="KSO_WM_FIGMA_FLAG" val="#fgm#"/>
  <p:tag name="KSO_WM_SYNC_SLIDE_TEXT" val="1"/>
  <p:tag name="KSO_WM_UNIT_INDEX" val="1_5_1"/>
  <p:tag name="KSO_WM_UNIT_TYPE" val="l_h_i"/>
</p:tagLst>
</file>

<file path=ppt/tags/tag7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5_2"/>
  <p:tag name="KSO_WM_UNIT_SUBTYPE" val="d"/>
  <p:tag name="KSO_WM_UNIT_TYPE" val="l_h_i"/>
</p:tagLst>
</file>

<file path=ppt/tags/tag7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5_1"/>
  <p:tag name="KSO_WM_UNIT_TYPE" val="l_h_a"/>
</p:tagLst>
</file>

<file path=ppt/tags/tag7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5_1"/>
  <p:tag name="KSO_WM_UNIT_TYPE" val="l_h_f"/>
</p:tagLst>
</file>

<file path=ppt/tags/tag7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7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7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7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eabb939bbf5d5e33dde4f1cedca654f8e84e5d21"/>
  <p:tag name="KSO_WM_NEWLAYOUT_GROUP_ID" val="layout_26"/>
  <p:tag name="KSO_WM_NEWLAYOUT_ID" val="slide_121cc0feefd47eb5"/>
</p:tagLst>
</file>

<file path=ppt/tags/tag7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_1"/>
  <p:tag name="KSO_WM_UNIT_TYPE" val="l_h_i"/>
</p:tagLst>
</file>

<file path=ppt/tags/tag7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</p:tagLst>
</file>

<file path=ppt/tags/tag7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7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7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2_1"/>
  <p:tag name="KSO_WM_UNIT_TYPE" val="l_h_i"/>
</p:tagLst>
</file>

<file path=ppt/tags/tag7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</p:tagLst>
</file>

<file path=ppt/tags/tag7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7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7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3_1"/>
  <p:tag name="KSO_WM_UNIT_TYPE" val="l_h_i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7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d"/>
</p:tagLst>
</file>

<file path=ppt/tags/tag7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7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7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4_1"/>
  <p:tag name="KSO_WM_UNIT_TYPE" val="l_h_i"/>
</p:tagLst>
</file>

<file path=ppt/tags/tag7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d"/>
</p:tagLst>
</file>

<file path=ppt/tags/tag7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a"/>
</p:tagLst>
</file>

<file path=ppt/tags/tag7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f"/>
</p:tagLst>
</file>

<file path=ppt/tags/tag7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7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7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7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05af9a85ccd81f992dbcbd86123e0b7a9fa79fc6"/>
  <p:tag name="KSO_WM_NEWLAYOUT_GROUP_ID" val="layout_29"/>
  <p:tag name="KSO_WM_NEWLAYOUT_ID" val="slide_71306c912136627e"/>
</p:tagLst>
</file>

<file path=ppt/tags/tag7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f"/>
</p:tagLst>
</file>

<file path=ppt/tags/tag7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8_contentModel"/>
  <p:tag name="$PH_EXT" val="2"/>
  <p:tag name="KSO_WM_BEAUTIFY_FLAG" val="#fgm#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"/>
  <p:tag name="KSO_WM_UNIT_TYPE" val="l_i"/>
</p:tagLst>
</file>

<file path=ppt/tags/tag7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"/>
  <p:tag name="$PH_EXT" val="1"/>
  <p:tag name="KSO_WM_BEAUTIFY_FLAG" val="#fgm#"/>
  <p:tag name="KSO_WM_DIAGRAM_GROUP_CODE" val="1"/>
  <p:tag name="KSO_WM_FIGMA_FLAG" val="#fgm#"/>
  <p:tag name="KSO_WM_UNIT_INDEX" val="1_1_1"/>
  <p:tag name="KSO_WM_UNIT_TYPE" val="l_h_x"/>
</p:tagLst>
</file>

<file path=ppt/tags/tag7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7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7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2"/>
  <p:tag name="$PH_EXT" val="1"/>
  <p:tag name="KSO_WM_BEAUTIFY_FLAG" val="#fgm#"/>
  <p:tag name="KSO_WM_DIAGRAM_GROUP_CODE" val="1"/>
  <p:tag name="KSO_WM_FIGMA_FLAG" val="#fgm#"/>
  <p:tag name="KSO_WM_UNIT_INDEX" val="1_2_1"/>
  <p:tag name="KSO_WM_UNIT_TYPE" val="l_h_x"/>
</p:tagLst>
</file>

<file path=ppt/tags/tag7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7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7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3"/>
  <p:tag name="$PH_EXT" val="1"/>
  <p:tag name="KSO_WM_BEAUTIFY_FLAG" val="#fgm#"/>
  <p:tag name="KSO_WM_DIAGRAM_GROUP_CODE" val="1"/>
  <p:tag name="KSO_WM_FIGMA_FLAG" val="#fgm#"/>
  <p:tag name="KSO_WM_UNIT_INDEX" val="1_3_1"/>
  <p:tag name="KSO_WM_UNIT_TYPE" val="l_h_x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7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7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7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4"/>
  <p:tag name="$PH_EXT" val="1"/>
  <p:tag name="KSO_WM_BEAUTIFY_FLAG" val="#fgm#"/>
  <p:tag name="KSO_WM_DIAGRAM_GROUP_CODE" val="1"/>
  <p:tag name="KSO_WM_FIGMA_FLAG" val="#fgm#"/>
  <p:tag name="KSO_WM_UNIT_INDEX" val="1_4_1"/>
  <p:tag name="KSO_WM_UNIT_TYPE" val="l_h_x"/>
</p:tagLst>
</file>

<file path=ppt/tags/tag7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a"/>
</p:tagLst>
</file>

<file path=ppt/tags/tag7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f"/>
</p:tagLst>
</file>

<file path=ppt/tags/tag7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7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7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7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7c48115f0586d06188c013f0d46ceeeb987ad4f6"/>
  <p:tag name="KSO_WM_NEWLAYOUT_GROUP_ID" val="layout_30"/>
  <p:tag name="KSO_WM_NEWLAYOUT_ID" val="slide_a16b2b5fbc98ea23"/>
</p:tagLst>
</file>

<file path=ppt/tags/tag7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7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1_1"/>
  <p:tag name="KSO_WM_UNIT_TYPE" val="l_h_i"/>
</p:tagLst>
</file>

<file path=ppt/tags/tag7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7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7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2_1"/>
  <p:tag name="KSO_WM_UNIT_TYPE" val="l_h_i"/>
</p:tagLst>
</file>

<file path=ppt/tags/tag7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7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7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3_1"/>
  <p:tag name="KSO_WM_UNIT_TYPE" val="l_h_i"/>
</p:tagLst>
</file>

<file path=ppt/tags/tag7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7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7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4_1"/>
  <p:tag name="KSO_WM_UNIT_TYPE" val="l_h_i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7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a"/>
</p:tagLst>
</file>

<file path=ppt/tags/tag7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f"/>
</p:tagLst>
</file>

<file path=ppt/tags/tag7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7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7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7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ee09ef7bf9bcc0394dd827d5b1c9d1b3b5d4c59f"/>
  <p:tag name="KSO_WM_NEWLAYOUT_GROUP_ID" val="layout_10003"/>
  <p:tag name="KSO_WM_NEWLAYOUT_ID" val="slide_a1e31e139923f8f0"/>
</p:tagLst>
</file>

<file path=ppt/tags/tag7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7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_1"/>
  <p:tag name="KSO_WM_UNIT_TYPE" val="l_h_i"/>
</p:tagLst>
</file>

<file path=ppt/tags/tag7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7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8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2_1"/>
  <p:tag name="KSO_WM_UNIT_TYPE" val="l_h_i"/>
</p:tagLst>
</file>

<file path=ppt/tags/tag8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8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8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3_1"/>
  <p:tag name="KSO_WM_UNIT_TYPE" val="l_h_i"/>
</p:tagLst>
</file>

<file path=ppt/tags/tag8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8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8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8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8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b7f498921e8b1dba2b1b3099bb776d2409bc5b92"/>
  <p:tag name="KSO_WM_NEWLAYOUT_GROUP_ID" val="layout_32"/>
  <p:tag name="KSO_WM_NEWLAYOUT_ID" val="slide_f95b87826d1fb558"/>
</p:tagLst>
</file>

<file path=ppt/tags/tag8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_1"/>
  <p:tag name="KSO_WM_UNIT_TYPE" val="l_h_i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8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6"/>
  <p:tag name="$PH_EXT" val="2"/>
  <p:tag name="KSO_WM_BEAUTIFY_FLAG" val="#fgm#"/>
  <p:tag name="KSO_WM_DIAGRAM_GROUP_CODE" val="1"/>
  <p:tag name="KSO_WM_FIGMA_FLAG" val="#fgm#"/>
  <p:tag name="KSO_WM_SYNC_SLIDE_TEXT" val="1"/>
  <p:tag name="KSO_WM_UNIT_INDEX" val="1_1_2"/>
  <p:tag name="KSO_WM_UNIT_TYPE" val="l_h_i"/>
</p:tagLst>
</file>

<file path=ppt/tags/tag8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7"/>
  <p:tag name="$PH_EXT" val="1"/>
  <p:tag name="KSO_WM_BEAUTIFY_FLAG" val="#fgm#"/>
  <p:tag name="KSO_WM_DIAGRAM_GROUP_CODE" val="1"/>
  <p:tag name="KSO_WM_FIGMA_FLAG" val="#fgm#"/>
  <p:tag name="KSO_WM_UNIT_INDEX" val="1_1_1"/>
  <p:tag name="KSO_WM_UNIT_TYPE" val="l_h_x"/>
</p:tagLst>
</file>

<file path=ppt/tags/tag8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8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8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7"/>
  <p:tag name="$PH_EXT" val="2"/>
  <p:tag name="KSO_WM_BEAUTIFY_FLAG" val="#fgm#"/>
  <p:tag name="KSO_WM_DIAGRAM_GROUP_CODE" val="1"/>
  <p:tag name="KSO_WM_FIGMA_FLAG" val="#fgm#"/>
  <p:tag name="KSO_WM_SYNC_SLIDE_TEXT" val="1"/>
  <p:tag name="KSO_WM_UNIT_INDEX" val="1_2_1"/>
  <p:tag name="KSO_WM_UNIT_TYPE" val="l_h_i"/>
</p:tagLst>
</file>

<file path=ppt/tags/tag8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5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2_2"/>
  <p:tag name="KSO_WM_UNIT_TYPE" val="l_h_i"/>
</p:tagLst>
</file>

<file path=ppt/tags/tag8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2"/>
  <p:tag name="$PH_EXT" val="1"/>
  <p:tag name="KSO_WM_BEAUTIFY_FLAG" val="#fgm#"/>
  <p:tag name="KSO_WM_DIAGRAM_GROUP_CODE" val="1"/>
  <p:tag name="KSO_WM_FIGMA_FLAG" val="#fgm#"/>
  <p:tag name="KSO_WM_UNIT_INDEX" val="1_2_1"/>
  <p:tag name="KSO_WM_UNIT_TYPE" val="l_h_x"/>
</p:tagLst>
</file>

<file path=ppt/tags/tag8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8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8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7"/>
  <p:tag name="$PH_EXT" val="2"/>
  <p:tag name="KSO_WM_BEAUTIFY_FLAG" val="#fgm#"/>
  <p:tag name="KSO_WM_DIAGRAM_GROUP_CODE" val="1"/>
  <p:tag name="KSO_WM_FIGMA_FLAG" val="#fgm#"/>
  <p:tag name="KSO_WM_SYNC_SLIDE_TEXT" val="1"/>
  <p:tag name="KSO_WM_UNIT_INDEX" val="1_3_1"/>
  <p:tag name="KSO_WM_UNIT_TYPE" val="l_h_i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8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5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3_2"/>
  <p:tag name="KSO_WM_UNIT_TYPE" val="l_h_i"/>
</p:tagLst>
</file>

<file path=ppt/tags/tag8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3"/>
  <p:tag name="$PH_EXT" val="1"/>
  <p:tag name="KSO_WM_BEAUTIFY_FLAG" val="#fgm#"/>
  <p:tag name="KSO_WM_DIAGRAM_GROUP_CODE" val="1"/>
  <p:tag name="KSO_WM_FIGMA_FLAG" val="#fgm#"/>
  <p:tag name="KSO_WM_UNIT_INDEX" val="1_3_1"/>
  <p:tag name="KSO_WM_UNIT_TYPE" val="l_h_x"/>
</p:tagLst>
</file>

<file path=ppt/tags/tag8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8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8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4_1"/>
  <p:tag name="KSO_WM_UNIT_TYPE" val="l_h_i"/>
</p:tagLst>
</file>

<file path=ppt/tags/tag8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6"/>
  <p:tag name="$PH_EXT" val="2"/>
  <p:tag name="KSO_WM_BEAUTIFY_FLAG" val="#fgm#"/>
  <p:tag name="KSO_WM_DIAGRAM_GROUP_CODE" val="1"/>
  <p:tag name="KSO_WM_FIGMA_FLAG" val="#fgm#"/>
  <p:tag name="KSO_WM_SYNC_SLIDE_TEXT" val="1"/>
  <p:tag name="KSO_WM_UNIT_INDEX" val="1_4_2"/>
  <p:tag name="KSO_WM_UNIT_TYPE" val="l_h_i"/>
</p:tagLst>
</file>

<file path=ppt/tags/tag8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0"/>
  <p:tag name="$PH_EXT" val="1"/>
  <p:tag name="KSO_WM_BEAUTIFY_FLAG" val="#fgm#"/>
  <p:tag name="KSO_WM_DIAGRAM_GROUP_CODE" val="1"/>
  <p:tag name="KSO_WM_FIGMA_FLAG" val="#fgm#"/>
  <p:tag name="KSO_WM_UNIT_INDEX" val="1_4_1"/>
  <p:tag name="KSO_WM_UNIT_TYPE" val="l_h_x"/>
</p:tagLst>
</file>

<file path=ppt/tags/tag8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a"/>
</p:tagLst>
</file>

<file path=ppt/tags/tag8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f"/>
</p:tagLst>
</file>

<file path=ppt/tags/tag8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8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8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8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d5008843132f70dfce07d3591cd06d3c1eebf129"/>
  <p:tag name="KSO_WM_NEWLAYOUT_GROUP_ID" val="layout_34"/>
  <p:tag name="KSO_WM_NEWLAYOUT_ID" val="slide_4ae229a2f1c7f65e"/>
</p:tagLst>
</file>

<file path=ppt/tags/tag8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</p:tagLst>
</file>

<file path=ppt/tags/tag8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8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8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</p:tagLst>
</file>

<file path=ppt/tags/tag8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8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8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d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8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8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8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d"/>
</p:tagLst>
</file>

<file path=ppt/tags/tag8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a"/>
</p:tagLst>
</file>

<file path=ppt/tags/tag8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f"/>
</p:tagLst>
</file>

<file path=ppt/tags/tag8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8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8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8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b316e410529acb89568e6b4c4b1c83fb5470f1de"/>
  <p:tag name="KSO_WM_NEWLAYOUT_GROUP_ID" val="layout_6"/>
  <p:tag name="KSO_WM_NEWLAYOUT_ID" val="slide_82e1f1fbf520933b"/>
</p:tagLst>
</file>

<file path=ppt/tags/tag8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8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1_1"/>
  <p:tag name="KSO_WM_UNIT_TYPE" val="l_h_i"/>
</p:tagLst>
</file>

<file path=ppt/tags/tag8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8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8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2_1"/>
  <p:tag name="KSO_WM_UNIT_TYPE" val="l_h_i"/>
</p:tagLst>
</file>

<file path=ppt/tags/tag8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8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8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3_1"/>
  <p:tag name="KSO_WM_UNIT_TYPE" val="l_h_i"/>
</p:tagLst>
</file>

<file path=ppt/tags/tag8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8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8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4_1"/>
  <p:tag name="KSO_WM_UNIT_TYPE" val="l_h_i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8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a"/>
</p:tagLst>
</file>

<file path=ppt/tags/tag8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f"/>
</p:tagLst>
</file>

<file path=ppt/tags/tag8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8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8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8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EXT_TYPE" val="1"/>
  <p:tag name="KSO_WM_UNIT_TYPE" val="b"/>
</p:tagLst>
</file>

<file path=ppt/tags/tag8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EXT_TYPE" val="1"/>
  <p:tag name="KSO_WM_UNIT_TYPE" val="a"/>
  <p:tag name="KSO_WM_LAYOUT_CHECK_HASH" val="0c081e0f008390d5d8ff6487ac7e44b750a880fc"/>
  <p:tag name="KSO_WM_NEWLAYOUT_GROUP_ID" val="layout_1-5"/>
  <p:tag name="KSO_WM_NEWLAYOUT_ID" val="slide_ba60fb0293b23fda"/>
</p:tagLst>
</file>

<file path=ppt/tags/tag8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SUBTYPE" val="d"/>
  <p:tag name="KSO_WM_UNIT_TYPE" val="l_h_i"/>
</p:tagLst>
</file>

<file path=ppt/tags/tag8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SYNC_SLIDE_TEXT" val="1"/>
  <p:tag name="KSO_WM_UNIT_INDEX" val="1_1_2"/>
  <p:tag name="KSO_WM_UNIT_TYPE" val="l_h_i"/>
</p:tagLst>
</file>

<file path=ppt/tags/tag8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8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SUBTYPE" val="d"/>
  <p:tag name="KSO_WM_UNIT_TYPE" val="l_h_i"/>
</p:tagLst>
</file>

<file path=ppt/tags/tag8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SYNC_SLIDE_TEXT" val="1"/>
  <p:tag name="KSO_WM_UNIT_INDEX" val="1_2_2"/>
  <p:tag name="KSO_WM_UNIT_TYPE" val="l_h_i"/>
</p:tagLst>
</file>

<file path=ppt/tags/tag8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8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SUBTYPE" val="d"/>
  <p:tag name="KSO_WM_UNIT_TYPE" val="l_h_i"/>
</p:tagLst>
</file>

<file path=ppt/tags/tag8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SYNC_SLIDE_TEXT" val="1"/>
  <p:tag name="KSO_WM_UNIT_INDEX" val="1_3_2"/>
  <p:tag name="KSO_WM_UNIT_TYPE" val="l_h_i"/>
</p:tagLst>
</file>

<file path=ppt/tags/tag8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8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SUBTYPE" val="d"/>
  <p:tag name="KSO_WM_UNIT_TYPE" val="l_h_i"/>
</p:tagLst>
</file>

<file path=ppt/tags/tag8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SYNC_SLIDE_TEXT" val="1"/>
  <p:tag name="KSO_WM_UNIT_INDEX" val="1_4_2"/>
  <p:tag name="KSO_WM_UNIT_TYPE" val="l_h_i"/>
</p:tagLst>
</file>

<file path=ppt/tags/tag8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a"/>
</p:tagLst>
</file>

<file path=ppt/tags/tag8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5_1"/>
  <p:tag name="KSO_WM_UNIT_SUBTYPE" val="d"/>
  <p:tag name="KSO_WM_UNIT_TYPE" val="l_h_i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8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SYNC_SLIDE_TEXT" val="1"/>
  <p:tag name="KSO_WM_UNIT_INDEX" val="1_5_2"/>
  <p:tag name="KSO_WM_UNIT_TYPE" val="l_h_i"/>
</p:tagLst>
</file>

<file path=ppt/tags/tag8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5_1"/>
  <p:tag name="KSO_WM_UNIT_TYPE" val="l_h_a"/>
</p:tagLst>
</file>

<file path=ppt/tags/tag8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6_1"/>
  <p:tag name="KSO_WM_UNIT_SUBTYPE" val="d"/>
  <p:tag name="KSO_WM_UNIT_TYPE" val="l_h_i"/>
</p:tagLst>
</file>

<file path=ppt/tags/tag8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SYNC_SLIDE_TEXT" val="1"/>
  <p:tag name="KSO_WM_UNIT_INDEX" val="1_6_2"/>
  <p:tag name="KSO_WM_UNIT_TYPE" val="l_h_i"/>
</p:tagLst>
</file>

<file path=ppt/tags/tag8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6_1"/>
  <p:tag name="KSO_WM_UNIT_TYPE" val="l_h_a"/>
</p:tagLst>
</file>

<file path=ppt/tags/tag8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LIMIT" val=""/>
  <p:tag name="KSO_WM_FIGMA_SLIDE_GROUP" val="1"/>
  <p:tag name="KSO_WM_SLIDE_TYPE" val="title"/>
  <p:tag name="KSO_WM_TEMPLATE_SUBCATEGORY" val="29"/>
  <p:tag name="KSO_WM_TAG_VERSION" val="3.0"/>
  <p:tag name="KSO_WM_TEMPLATE_CATEGORY" val="custom"/>
  <p:tag name="KSO_WM_TEMPLATE_INDEX" val="40494636"/>
  <p:tag name="KSO_WM_SLIDE_ID" val="custom40494636_1"/>
  <p:tag name="KSO_WM_TEMPLATE_MASTER_TYPE" val="0"/>
  <p:tag name="KSO_WM_TEMPLATE_COLOR_TYPE" val="0"/>
  <p:tag name="KSO_WM_SLIDE_ITEM_CNT" val="0"/>
  <p:tag name="KSO_WM_SLIDE_INDEX" val="1"/>
  <p:tag name="KSO_WM_BEAUTIFY_FLAG" val="#wm#"/>
  <p:tag name="KSO_WM_SLIDE_LAYOUT" val="a_f"/>
  <p:tag name="KSO_WM_SLIDE_LAYOUT_CNT" val="1_2"/>
</p:tagLst>
</file>

<file path=ppt/tags/tag8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INDEX" val="1"/>
  <p:tag name="KSO_WM_UNIT_SUBTYPE" val="c"/>
  <p:tag name="KSO_WM_UNIT_TYPE" val="f"/>
  <p:tag name="KSO_WM_FIGMA_FLAG" val="#fgm#"/>
  <p:tag name="KSO_WM_TEMPLATE_CATEGORY" val="custom"/>
  <p:tag name="KSO_WM_TEMPLATE_INDEX" val="40494636"/>
  <p:tag name="KSO_WM_UNIT_LAYERLEVEL" val="1"/>
  <p:tag name="KSO_WM_UNIT_ID" val="custom40494636_1*f*1"/>
  <p:tag name="KSO_WM_TAG_VERSION" val="3.0"/>
  <p:tag name="KSO_WM_UNIT_TEXT_LAYER_COUNT" val="1"/>
  <p:tag name="KSO_WM_UNIT_PRESET_TEXT" val="20XX YEAR "/>
  <p:tag name="KSO_WM_UNIT_NOCLEAR" val="0"/>
  <p:tag name="KSO_WM_UNIT_VALUE" val="29"/>
  <p:tag name="KSO_WM_UNIT_HIGHLIGHT" val="0"/>
  <p:tag name="KSO_WM_UNIT_COMPATIBLE" val="0"/>
  <p:tag name="KSO_WM_UNIT_DIAGRAM_ISNUMVISUAL" val="0"/>
  <p:tag name="KSO_WM_UNIT_DIAGRAM_ISREFERUNIT" val="0"/>
</p:tagLst>
</file>

<file path=ppt/tags/tag8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INDEX" val="1"/>
  <p:tag name="KSO_WM_UNIT_TYPE" val="a"/>
  <p:tag name="KSO_WM_FIGMA_FLAG" val="#fgm#"/>
  <p:tag name="KSO_WM_TEMPLATE_CATEGORY" val="custom"/>
  <p:tag name="KSO_WM_TEMPLATE_INDEX" val="40494636"/>
  <p:tag name="KSO_WM_UNIT_LAYERLEVEL" val="1"/>
  <p:tag name="KSO_WM_UNIT_ID" val="custom40494636_1*a*1"/>
  <p:tag name="KSO_WM_TAG_VERSION" val="3.0"/>
  <p:tag name="KSO_WM_UNIT_ISCONTENTSTITLE" val="0"/>
  <p:tag name="KSO_WM_UNIT_ISNUMDGMTITLE" val="0"/>
  <p:tag name="KSO_WM_UNIT_PRESET_TEXT_INDEX" val="-1"/>
  <p:tag name="KSO_WM_UNIT_PRESET_TEXT_LEN" val="0"/>
  <p:tag name="KSO_WM_UNIT_NOCLEAR" val="0"/>
  <p:tag name="KSO_WM_UNIT_VALUE" val="24"/>
  <p:tag name="KSO_WM_UNIT_HIGHLIGHT" val="0"/>
  <p:tag name="KSO_WM_UNIT_COMPATIBLE" val="0"/>
  <p:tag name="KSO_WM_UNIT_DIAGRAM_ISNUMVISUAL" val="0"/>
  <p:tag name="KSO_WM_UNIT_DIAGRAM_ISREFERUNIT" val="0"/>
</p:tagLst>
</file>

<file path=ppt/tags/tag8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INDEX" val="2"/>
  <p:tag name="KSO_WM_UNIT_SUBTYPE" val="b"/>
  <p:tag name="KSO_WM_UNIT_TYPE" val="f"/>
  <p:tag name="KSO_WM_FIGMA_FLAG" val="#fgm#"/>
  <p:tag name="KSO_WM_TEMPLATE_CATEGORY" val="custom"/>
  <p:tag name="KSO_WM_TEMPLATE_INDEX" val="40494636"/>
  <p:tag name="KSO_WM_UNIT_LAYERLEVEL" val="1"/>
  <p:tag name="KSO_WM_UNIT_ID" val="custom40494636_1*f*2"/>
  <p:tag name="KSO_WM_TAG_VERSION" val="3.0"/>
  <p:tag name="KSO_WM_UNIT_TEXT_LAYER_COUNT" val="1"/>
  <p:tag name="KSO_WM_UNIT_PRESET_TEXT" val="BY WPS"/>
  <p:tag name="KSO_WM_UNIT_NOCLEAR" val="0"/>
  <p:tag name="KSO_WM_UNIT_VALUE" val="29"/>
  <p:tag name="KSO_WM_UNIT_HIGHLIGHT" val="0"/>
  <p:tag name="KSO_WM_UNIT_COMPATIBLE" val="0"/>
  <p:tag name="KSO_WM_UNIT_DIAGRAM_ISNUMVISUAL" val="0"/>
  <p:tag name="KSO_WM_UNIT_DIAGRAM_ISREFERUNIT" val="0"/>
</p:tagLst>
</file>

<file path=ppt/tags/tag8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CONTENT_ORIENTATION" val=""/>
  <p:tag name="KSO_WM_SLIDE_HAS_MASK" val="0"/>
  <p:tag name="KSO_WM_SLIDE_ITEM_CNT" val="6"/>
  <p:tag name="KSO_WM_SLIDE_TYPE" val="contents"/>
  <p:tag name="KSO_WM_TEMPLATE_SUBCATEGORY" val="29"/>
  <p:tag name="KSO_WM_BEAUTIFY_FLAG" val="#wm#"/>
  <p:tag name="KSO_WM_TEMPLATE_FIGMA_ID" val="69796643749"/>
  <p:tag name="KSO_WM_TEMPLATE_SLIDE_ID" val="slide_ba60fb0293b23fda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8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EXT_TYPE" val="1"/>
  <p:tag name="KSO_WM_UNIT_TYPE" val="b"/>
</p:tagLst>
</file>

<file path=ppt/tags/tag8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EXT_TYPE" val="1"/>
  <p:tag name="KSO_WM_UNIT_TYPE" val="a"/>
  <p:tag name="KSO_WM_LAYOUT_CHECK_HASH" val="0c081e0f008390d5d8ff6487ac7e44b750a880fc"/>
  <p:tag name="KSO_WM_NEWLAYOUT_GROUP_ID" val="layout_1-5"/>
  <p:tag name="KSO_WM_NEWLAYOUT_ID" val="slide_ba60fb0293b23fda"/>
</p:tagLst>
</file>

<file path=ppt/tags/tag8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SUBTYPE" val="d"/>
  <p:tag name="KSO_WM_UNIT_TYPE" val="l_h_i"/>
  <p:tag name="KSO_WM_UNIT_PRESET_TEXT" val="01"/>
  <p:tag name="KSO_WM_SLIDE_FIGMA_DIAGRAM" val="1"/>
</p:tagLst>
</file>

<file path=ppt/tags/tag8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SYNC_SLIDE_TEXT" val="1"/>
  <p:tag name="KSO_WM_UNIT_INDEX" val="1_1_2"/>
  <p:tag name="KSO_WM_UNIT_TYPE" val="l_h_i"/>
  <p:tag name="KSO_WM_UNIT_PRESET_TEXT" val=" "/>
  <p:tag name="KSO_WM_SLIDE_FIGMA_DIAGRAM" val="1"/>
</p:tagLst>
</file>

<file path=ppt/tags/tag8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  <p:tag name="KSO_WM_UNIT_PRESET_TEXT" val="单击此处添加项标题"/>
  <p:tag name="KSO_WM_SLIDE_FIGMA_DIAGRAM" val="1"/>
</p:tagLst>
</file>

<file path=ppt/tags/tag8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SUBTYPE" val="d"/>
  <p:tag name="KSO_WM_UNIT_TYPE" val="l_h_i"/>
  <p:tag name="KSO_WM_UNIT_PRESET_TEXT" val="02"/>
  <p:tag name="KSO_WM_SLIDE_FIGMA_DIAGRAM" val="1"/>
</p:tagLst>
</file>

<file path=ppt/tags/tag8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SYNC_SLIDE_TEXT" val="1"/>
  <p:tag name="KSO_WM_UNIT_INDEX" val="1_2_2"/>
  <p:tag name="KSO_WM_UNIT_TYPE" val="l_h_i"/>
  <p:tag name="KSO_WM_UNIT_PRESET_TEXT" val=" "/>
  <p:tag name="KSO_WM_SLIDE_FIGMA_DIAGRAM" val="1"/>
</p:tagLst>
</file>

<file path=ppt/tags/tag8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  <p:tag name="KSO_WM_UNIT_PRESET_TEXT" val="单击此处添加项标题"/>
  <p:tag name="KSO_WM_SLIDE_FIGMA_DIAGRAM" val="1"/>
</p:tagLst>
</file>

<file path=ppt/tags/tag8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SUBTYPE" val="d"/>
  <p:tag name="KSO_WM_UNIT_TYPE" val="l_h_i"/>
  <p:tag name="KSO_WM_UNIT_PRESET_TEXT" val="03"/>
  <p:tag name="KSO_WM_SLIDE_FIGMA_DIAGRAM" val="1"/>
</p:tagLst>
</file>

<file path=ppt/tags/tag8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SYNC_SLIDE_TEXT" val="1"/>
  <p:tag name="KSO_WM_UNIT_INDEX" val="1_3_2"/>
  <p:tag name="KSO_WM_UNIT_TYPE" val="l_h_i"/>
  <p:tag name="KSO_WM_UNIT_PRESET_TEXT" val=" "/>
  <p:tag name="KSO_WM_SLIDE_FIGMA_DIAGRAM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SLIDE_GROUP" val="1"/>
  <p:tag name="KSO_WM_TEMPLATE_SUBCATEGORY" val="29"/>
  <p:tag name="KSO_WM_TAG_VERSION" val="3.0"/>
  <p:tag name="KSO_WM_TEMPLATE_CATEGORY" val="custom"/>
  <p:tag name="KSO_WM_TEMPLATE_INDEX" val="40494636"/>
  <p:tag name="KSO_WM_TEMPLATE_MASTER_TYPE" val="0"/>
  <p:tag name="KSO_WM_TEMPLATE_COLOR_TYPE" val="0"/>
  <p:tag name="KSO_WM_BEAUTIFY_FLAG" val="#wm#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9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  <p:tag name="KSO_WM_UNIT_PRESET_TEXT" val="单击此处添加项标题"/>
  <p:tag name="KSO_WM_SLIDE_FIGMA_DIAGRAM" val="1"/>
</p:tagLst>
</file>

<file path=ppt/tags/tag9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SUBTYPE" val="d"/>
  <p:tag name="KSO_WM_UNIT_TYPE" val="l_h_i"/>
  <p:tag name="KSO_WM_UNIT_PRESET_TEXT" val="04"/>
  <p:tag name="KSO_WM_SLIDE_FIGMA_DIAGRAM" val="1"/>
</p:tagLst>
</file>

<file path=ppt/tags/tag9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SYNC_SLIDE_TEXT" val="1"/>
  <p:tag name="KSO_WM_UNIT_INDEX" val="1_4_2"/>
  <p:tag name="KSO_WM_UNIT_TYPE" val="l_h_i"/>
  <p:tag name="KSO_WM_UNIT_PRESET_TEXT" val=" "/>
  <p:tag name="KSO_WM_SLIDE_FIGMA_DIAGRAM" val="1"/>
</p:tagLst>
</file>

<file path=ppt/tags/tag9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a"/>
  <p:tag name="KSO_WM_UNIT_PRESET_TEXT" val="单击此处添加项标题"/>
  <p:tag name="KSO_WM_SLIDE_FIGMA_DIAGRAM" val="1"/>
</p:tagLst>
</file>

<file path=ppt/tags/tag9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5_1"/>
  <p:tag name="KSO_WM_UNIT_SUBTYPE" val="d"/>
  <p:tag name="KSO_WM_UNIT_TYPE" val="l_h_i"/>
  <p:tag name="KSO_WM_UNIT_PRESET_TEXT" val="05"/>
  <p:tag name="KSO_WM_SLIDE_FIGMA_DIAGRAM" val="1"/>
</p:tagLst>
</file>

<file path=ppt/tags/tag9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SYNC_SLIDE_TEXT" val="1"/>
  <p:tag name="KSO_WM_UNIT_INDEX" val="1_5_2"/>
  <p:tag name="KSO_WM_UNIT_TYPE" val="l_h_i"/>
  <p:tag name="KSO_WM_UNIT_PRESET_TEXT" val=" "/>
  <p:tag name="KSO_WM_SLIDE_FIGMA_DIAGRAM" val="1"/>
</p:tagLst>
</file>

<file path=ppt/tags/tag9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5_1"/>
  <p:tag name="KSO_WM_UNIT_TYPE" val="l_h_a"/>
  <p:tag name="KSO_WM_UNIT_PRESET_TEXT" val="单击此处添加项标题"/>
  <p:tag name="KSO_WM_SLIDE_FIGMA_DIAGRAM" val="1"/>
</p:tagLst>
</file>

<file path=ppt/tags/tag9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6_1"/>
  <p:tag name="KSO_WM_UNIT_SUBTYPE" val="d"/>
  <p:tag name="KSO_WM_UNIT_TYPE" val="l_h_i"/>
  <p:tag name="KSO_WM_UNIT_PRESET_TEXT" val="06"/>
  <p:tag name="KSO_WM_SLIDE_FIGMA_DIAGRAM" val="1"/>
</p:tagLst>
</file>

<file path=ppt/tags/tag9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SYNC_SLIDE_TEXT" val="1"/>
  <p:tag name="KSO_WM_UNIT_INDEX" val="1_6_2"/>
  <p:tag name="KSO_WM_UNIT_TYPE" val="l_h_i"/>
  <p:tag name="KSO_WM_UNIT_PRESET_TEXT" val=" "/>
  <p:tag name="KSO_WM_SLIDE_FIGMA_DIAGRAM" val="1"/>
</p:tagLst>
</file>

<file path=ppt/tags/tag9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6_1"/>
  <p:tag name="KSO_WM_UNIT_TYPE" val="l_h_a"/>
  <p:tag name="KSO_WM_UNIT_PRESET_TEXT" val="单击此处添加项标题"/>
  <p:tag name="KSO_WM_SLIDE_FIGMA_DIAGRAM" val="1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9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LIMIT" val=""/>
  <p:tag name="KSO_WM_FIGMA_SLIDE_GROUP" val="1"/>
  <p:tag name="KSO_WM_SLIDE_TYPE" val="sectionTitle"/>
  <p:tag name="KSO_WM_TEMPLATE_SUBCATEGORY" val="29"/>
  <p:tag name="KSO_WM_TAG_VERSION" val="3.0"/>
  <p:tag name="KSO_WM_TEMPLATE_CATEGORY" val="custom"/>
  <p:tag name="KSO_WM_TEMPLATE_INDEX" val="40494636"/>
  <p:tag name="KSO_WM_SLIDE_ID" val="custom40494636_3"/>
  <p:tag name="KSO_WM_TEMPLATE_MASTER_TYPE" val="0"/>
  <p:tag name="KSO_WM_TEMPLATE_COLOR_TYPE" val="0"/>
  <p:tag name="KSO_WM_SLIDE_ITEM_CNT" val="0"/>
  <p:tag name="KSO_WM_SLIDE_INDEX" val="3"/>
  <p:tag name="KSO_WM_BEAUTIFY_FLAG" val="#wm#"/>
  <p:tag name="KSO_WM_SLIDE_LAYOUT" val="a_e"/>
  <p:tag name="KSO_WM_SLIDE_LAYOUT_CNT" val="1_1"/>
</p:tagLst>
</file>

<file path=ppt/tags/tag9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INDEX" val="1"/>
  <p:tag name="KSO_WM_UNIT_TYPE" val="e"/>
  <p:tag name="KSO_WM_UNIT_PRESET_TEXT" val="01"/>
  <p:tag name="KSO_WM_FIGMA_FLAG" val="#fgm#"/>
  <p:tag name="KSO_WM_TEMPLATE_CATEGORY" val="custom"/>
  <p:tag name="KSO_WM_TEMPLATE_INDEX" val="40494636"/>
  <p:tag name="KSO_WM_UNIT_LAYERLEVEL" val="1"/>
  <p:tag name="KSO_WM_UNIT_ID" val="custom40494636_3*e*1"/>
  <p:tag name="KSO_WM_TAG_VERSION" val="3.0"/>
  <p:tag name="KSO_WM_UNIT_NOCLEAR" val="0"/>
  <p:tag name="KSO_WM_UNIT_HIGHLIGHT" val="0"/>
  <p:tag name="KSO_WM_UNIT_COMPATIBLE" val="1"/>
  <p:tag name="KSO_WM_UNIT_DIAGRAM_ISNUMVISUAL" val="0"/>
  <p:tag name="KSO_WM_UNIT_DIAGRAM_ISREFERUNIT" val="0"/>
  <p:tag name="KSO_WM_UNIT_VALUE" val="1"/>
</p:tagLst>
</file>

<file path=ppt/tags/tag9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INDEX" val="1"/>
  <p:tag name="KSO_WM_UNIT_TYPE" val="a"/>
  <p:tag name="KSO_WM_FIGMA_FLAG" val="#fgm#"/>
  <p:tag name="KSO_WM_TEMPLATE_CATEGORY" val="custom"/>
  <p:tag name="KSO_WM_TEMPLATE_INDEX" val="40494636"/>
  <p:tag name="KSO_WM_UNIT_LAYERLEVEL" val="1"/>
  <p:tag name="KSO_WM_UNIT_ID" val="custom40494636_3*a*1"/>
  <p:tag name="KSO_WM_TAG_VERSION" val="3.0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PRESET_TEXT" val="章节页的标题"/>
  <p:tag name="KSO_WM_UNIT_VALUE" val="30"/>
</p:tagLst>
</file>

<file path=ppt/tags/tag9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CONTENT_ORIENTATION" val=""/>
  <p:tag name="KSO_WM_SLIDE_HAS_MASK" val="0"/>
  <p:tag name="KSO_WM_SLIDE_ITEM_CNT" val="4"/>
  <p:tag name="KSO_WM_SLIDE_TYPE" val="text"/>
  <p:tag name="KSO_WM_TEMPLATE_SUBCATEGORY" val="29"/>
  <p:tag name="KSO_WM_BEAUTIFY_FLAG" val="#wm#"/>
  <p:tag name="KSO_WM_TEMPLATE_FIGMA_ID" val="69796643749"/>
  <p:tag name="KSO_WM_TEMPLATE_SLIDE_ID" val="slide_82e1f1fbf520933b"/>
</p:tagLst>
</file>

<file path=ppt/tags/tag9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b316e410529acb89568e6b4c4b1c83fb5470f1de"/>
  <p:tag name="KSO_WM_NEWLAYOUT_GROUP_ID" val="layout_6"/>
  <p:tag name="KSO_WM_NEWLAYOUT_ID" val="slide_82e1f1fbf520933b"/>
  <p:tag name="KSO_WM_UNIT_PRESET_TEXT" val="单击此处添加标题"/>
</p:tagLst>
</file>

<file path=ppt/tags/tag9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d"/>
  <p:tag name="MH_PIC_SOURCE_TYPE" val="generate_slide_ai*{&quot;id&quot;:&quot;VCG211322127679&quot;,&quot;product_name&quot;:&quot;wps-wpp-pc&quot;,&quot;intention_code&quot;:&quot;wps_wpp_generate_doc_pay&quot;}*auto_gallery_ai_v2.2.0_ONLINE*3063656664373532653433633835653433313835623262343066636163313562-slide-3"/>
</p:tagLst>
</file>

<file path=ppt/tags/tag9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1_1"/>
  <p:tag name="KSO_WM_UNIT_TYPE" val="l_h_i"/>
  <p:tag name="KSO_WM_UNIT_PRESET_TEXT" val=" "/>
</p:tagLst>
</file>

<file path=ppt/tags/tag9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  <p:tag name="KSO_WM_UNIT_PRESET_TEXT" val="单击此处添加项标题"/>
</p:tagLst>
</file>

<file path=ppt/tags/tag9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项正文"/>
</p:tagLst>
</file>

<file path=ppt/tags/tag9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2_1"/>
  <p:tag name="KSO_WM_UNIT_TYPE" val="l_h_i"/>
  <p:tag name="KSO_WM_UNIT_PRESET_TEXT" val=" 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9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  <p:tag name="KSO_WM_UNIT_PRESET_TEXT" val="单击此处添加项标题"/>
</p:tagLst>
</file>

<file path=ppt/tags/tag9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  <p:tag name="KSO_WM_UNIT_PRESET_TEXT" val="单击此处添加项正文"/>
</p:tagLst>
</file>

<file path=ppt/tags/tag9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3_1"/>
  <p:tag name="KSO_WM_UNIT_TYPE" val="l_h_i"/>
  <p:tag name="KSO_WM_UNIT_PRESET_TEXT" val=" "/>
</p:tagLst>
</file>

<file path=ppt/tags/tag9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  <p:tag name="KSO_WM_UNIT_PRESET_TEXT" val="单击此处添加项标题"/>
</p:tagLst>
</file>

<file path=ppt/tags/tag9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  <p:tag name="KSO_WM_UNIT_PRESET_TEXT" val="单击此处添加项正文"/>
</p:tagLst>
</file>

<file path=ppt/tags/tag9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4_1"/>
  <p:tag name="KSO_WM_UNIT_TYPE" val="l_h_i"/>
  <p:tag name="KSO_WM_UNIT_PRESET_TEXT" val=" "/>
</p:tagLst>
</file>

<file path=ppt/tags/tag9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a"/>
  <p:tag name="KSO_WM_UNIT_PRESET_TEXT" val="单击此处添加项标题"/>
</p:tagLst>
</file>

<file path=ppt/tags/tag9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f"/>
  <p:tag name="KSO_WM_UNIT_PRESET_TEXT" val="单击此处添加项正文"/>
</p:tagLst>
</file>

<file path=ppt/tags/tag9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CONTENT_ORIENTATION" val=""/>
  <p:tag name="KSO_WM_SLIDE_HAS_MASK" val="0"/>
  <p:tag name="KSO_WM_SLIDE_ITEM_CNT" val="4"/>
  <p:tag name="KSO_WM_SLIDE_TYPE" val="text"/>
  <p:tag name="KSO_WM_TEMPLATE_SUBCATEGORY" val="29"/>
  <p:tag name="KSO_WM_BEAUTIFY_FLAG" val="#wm#"/>
  <p:tag name="KSO_WM_TEMPLATE_FIGMA_ID" val="69796643749"/>
  <p:tag name="KSO_WM_TEMPLATE_SLIDE_ID" val="slide_4ae229a2f1c7f65e"/>
</p:tagLst>
</file>

<file path=ppt/tags/tag9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d5008843132f70dfce07d3591cd06d3c1eebf129"/>
  <p:tag name="KSO_WM_NEWLAYOUT_GROUP_ID" val="layout_34"/>
  <p:tag name="KSO_WM_NEWLAYOUT_ID" val="slide_4ae229a2f1c7f65e"/>
  <p:tag name="KSO_WM_UNIT_PRESET_TEXT" val="单击此处添加标题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9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  <p:tag name="MH_PIC_SOURCE_TYPE" val="generate_slide_ai*{&quot;id&quot;:&quot;http://zh-ai-group.ks3-cn-beijing-internal.ksyun.com/image_generate/image_process/production/202511/5ac465ca-e466-4c3a-9c7e-8495c6cce573.jpg?Expires=1794995166\u0026AWSAccessKeyId=AKLT9NSy7kh8TIS1UzNqLRY2\u0026Signature=%2Fd7IaxBsvC5scFOCfBWVOiZ6mrg%3D&quot;,&quot;product_name&quot;:&quot;wps-wpp-pc&quot;,&quot;intention_code&quot;:&quot;wps_wpp_generate_doc_pay&quot;}*auto_qingqiu_ai_v2.2.0_ONLINE*3063656664373532653433633835653433313835623262343066636163313562-slide-4"/>
</p:tagLst>
</file>

<file path=ppt/tags/tag9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  <p:tag name="KSO_WM_UNIT_PRESET_TEXT" val="单击此处添加项标题"/>
</p:tagLst>
</file>

<file path=ppt/tags/tag9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项正文"/>
</p:tagLst>
</file>

<file path=ppt/tags/tag9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  <p:tag name="MH_PIC_SOURCE_TYPE" val="generate_slide_ai*{&quot;id&quot;:&quot;http://zh-ai-group.ks3-cn-beijing-internal.ksyun.com/image_generate/image_process/production/202511/1911ee1f-a738-4049-85d3-aec987eb9158.jpg?Expires=1794995166\u0026AWSAccessKeyId=AKLT9NSy7kh8TIS1UzNqLRY2\u0026Signature=DjYUr1whfbciohE1YMfAx0DWn1k%3D&quot;,&quot;product_name&quot;:&quot;wps-wpp-pc&quot;,&quot;intention_code&quot;:&quot;wps_wpp_generate_doc_pay&quot;}*auto_qingqiu_ai_v2.2.0_ONLINE*3063656664373532653433633835653433313835623262343066636163313562-slide-4"/>
</p:tagLst>
</file>

<file path=ppt/tags/tag9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  <p:tag name="KSO_WM_UNIT_PRESET_TEXT" val="单击此处添加项标题"/>
</p:tagLst>
</file>

<file path=ppt/tags/tag9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  <p:tag name="KSO_WM_UNIT_PRESET_TEXT" val="单击此处添加项正文"/>
</p:tagLst>
</file>

<file path=ppt/tags/tag9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d"/>
  <p:tag name="MH_PIC_SOURCE_TYPE" val="generate_slide_ai*{&quot;id&quot;:&quot;http://zh-ai-group.ks3-cn-beijing-internal.ksyun.com/image_generate/image_process/production/202511/3f7ffa67-2e18-444a-825d-f79f5d9d3db4.jpg?Expires=1794995166\u0026AWSAccessKeyId=AKLT9NSy7kh8TIS1UzNqLRY2\u0026Signature=3ttuooix7hYZuAdc%2BPghJQjWP3M%3D&quot;,&quot;product_name&quot;:&quot;wps-wpp-pc&quot;,&quot;intention_code&quot;:&quot;wps_wpp_generate_doc_pay&quot;}*auto_qingqiu_ai_v2.2.0_ONLINE*3063656664373532653433633835653433313835623262343066636163313562-slide-4"/>
</p:tagLst>
</file>

<file path=ppt/tags/tag9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  <p:tag name="KSO_WM_UNIT_PRESET_TEXT" val="单击此处添加项标题"/>
</p:tagLst>
</file>

<file path=ppt/tags/tag9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  <p:tag name="KSO_WM_UNIT_PRESET_TEXT" val="单击此处添加项正文"/>
</p:tagLst>
</file>

<file path=ppt/tags/tag9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d"/>
  <p:tag name="MH_PIC_SOURCE_TYPE" val="generate_slide_ai*{&quot;id&quot;:&quot;http://zh-ai-group.ks3-cn-beijing-internal.ksyun.com/image_generate/image_process/production/202511/813e0cb9-a644-4fa1-bbe8-38271a64ec5b.jpg?Expires=1794995166\u0026AWSAccessKeyId=AKLT9NSy7kh8TIS1UzNqLRY2\u0026Signature=josrHzRHx19n3G19%2FYMqsDBs4NU%3D&quot;,&quot;product_name&quot;:&quot;wps-wpp-pc&quot;,&quot;intention_code&quot;:&quot;wps_wpp_generate_doc_pay&quot;}*auto_qingqiu_ai_v2.2.0_ONLINE*3063656664373532653433633835653433313835623262343066636163313562-slide-4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9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a"/>
  <p:tag name="KSO_WM_UNIT_PRESET_TEXT" val="单击此处添加项标题"/>
</p:tagLst>
</file>

<file path=ppt/tags/tag9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f"/>
  <p:tag name="KSO_WM_UNIT_PRESET_TEXT" val="单击此处添加项正文"/>
</p:tagLst>
</file>

<file path=ppt/tags/tag9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LIMIT" val=""/>
  <p:tag name="KSO_WM_FIGMA_SLIDE_GROUP" val="1"/>
  <p:tag name="KSO_WM_SLIDE_TYPE" val="sectionTitle"/>
  <p:tag name="KSO_WM_TEMPLATE_SUBCATEGORY" val="29"/>
  <p:tag name="KSO_WM_TAG_VERSION" val="3.0"/>
  <p:tag name="KSO_WM_TEMPLATE_CATEGORY" val="custom"/>
  <p:tag name="KSO_WM_TEMPLATE_INDEX" val="40494636"/>
  <p:tag name="KSO_WM_SLIDE_ID" val="custom40494636_3"/>
  <p:tag name="KSO_WM_TEMPLATE_MASTER_TYPE" val="0"/>
  <p:tag name="KSO_WM_TEMPLATE_COLOR_TYPE" val="0"/>
  <p:tag name="KSO_WM_SLIDE_ITEM_CNT" val="0"/>
  <p:tag name="KSO_WM_SLIDE_INDEX" val="3"/>
  <p:tag name="KSO_WM_BEAUTIFY_FLAG" val="#wm#"/>
  <p:tag name="KSO_WM_SLIDE_LAYOUT" val="a_e"/>
  <p:tag name="KSO_WM_SLIDE_LAYOUT_CNT" val="1_1"/>
</p:tagLst>
</file>

<file path=ppt/tags/tag9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INDEX" val="1"/>
  <p:tag name="KSO_WM_UNIT_TYPE" val="e"/>
  <p:tag name="KSO_WM_UNIT_PRESET_TEXT" val="01"/>
  <p:tag name="KSO_WM_FIGMA_FLAG" val="#fgm#"/>
  <p:tag name="KSO_WM_TEMPLATE_CATEGORY" val="custom"/>
  <p:tag name="KSO_WM_TEMPLATE_INDEX" val="40494636"/>
  <p:tag name="KSO_WM_UNIT_LAYERLEVEL" val="1"/>
  <p:tag name="KSO_WM_UNIT_ID" val="custom40494636_3*e*1"/>
  <p:tag name="KSO_WM_TAG_VERSION" val="3.0"/>
  <p:tag name="KSO_WM_UNIT_NOCLEAR" val="0"/>
  <p:tag name="KSO_WM_UNIT_HIGHLIGHT" val="0"/>
  <p:tag name="KSO_WM_UNIT_COMPATIBLE" val="1"/>
  <p:tag name="KSO_WM_UNIT_DIAGRAM_ISNUMVISUAL" val="0"/>
  <p:tag name="KSO_WM_UNIT_DIAGRAM_ISREFERUNIT" val="0"/>
  <p:tag name="KSO_WM_UNIT_VALUE" val="1"/>
</p:tagLst>
</file>

<file path=ppt/tags/tag9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INDEX" val="1"/>
  <p:tag name="KSO_WM_UNIT_TYPE" val="a"/>
  <p:tag name="KSO_WM_FIGMA_FLAG" val="#fgm#"/>
  <p:tag name="KSO_WM_TEMPLATE_CATEGORY" val="custom"/>
  <p:tag name="KSO_WM_TEMPLATE_INDEX" val="40494636"/>
  <p:tag name="KSO_WM_UNIT_LAYERLEVEL" val="1"/>
  <p:tag name="KSO_WM_UNIT_ID" val="custom40494636_3*a*1"/>
  <p:tag name="KSO_WM_TAG_VERSION" val="3.0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PRESET_TEXT" val="章节页的标题"/>
  <p:tag name="KSO_WM_UNIT_VALUE" val="30"/>
</p:tagLst>
</file>

<file path=ppt/tags/tag9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CONTENT_ORIENTATION" val=""/>
  <p:tag name="KSO_WM_SLIDE_HAS_MASK" val="0"/>
  <p:tag name="KSO_WM_SLIDE_ITEM_CNT" val="4"/>
  <p:tag name="KSO_WM_SLIDE_TYPE" val="text"/>
  <p:tag name="KSO_WM_TEMPLATE_SUBCATEGORY" val="29"/>
  <p:tag name="KSO_WM_BEAUTIFY_FLAG" val="#wm#"/>
  <p:tag name="KSO_WM_TEMPLATE_FIGMA_ID" val="69796643749"/>
  <p:tag name="KSO_WM_TEMPLATE_SLIDE_ID" val="slide_f95b87826d1fb558"/>
</p:tagLst>
</file>

<file path=ppt/tags/tag9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b7f498921e8b1dba2b1b3099bb776d2409bc5b92"/>
  <p:tag name="KSO_WM_NEWLAYOUT_GROUP_ID" val="layout_32"/>
  <p:tag name="KSO_WM_NEWLAYOUT_ID" val="slide_f95b87826d1fb558"/>
  <p:tag name="KSO_WM_UNIT_PRESET_TEXT" val="单击此处添加标题"/>
</p:tagLst>
</file>

<file path=ppt/tags/tag9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_1"/>
  <p:tag name="KSO_WM_UNIT_TYPE" val="l_h_i"/>
  <p:tag name="KSO_WM_UNIT_PRESET_TEXT" val=" "/>
</p:tagLst>
</file>

<file path=ppt/tags/tag9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6"/>
  <p:tag name="$PH_EXT" val="2"/>
  <p:tag name="KSO_WM_BEAUTIFY_FLAG" val="#fgm#"/>
  <p:tag name="KSO_WM_DIAGRAM_GROUP_CODE" val="1"/>
  <p:tag name="KSO_WM_FIGMA_FLAG" val="#fgm#"/>
  <p:tag name="KSO_WM_SYNC_SLIDE_TEXT" val="1"/>
  <p:tag name="KSO_WM_UNIT_INDEX" val="1_1_2"/>
  <p:tag name="KSO_WM_UNIT_TYPE" val="l_h_i"/>
  <p:tag name="KSO_WM_UNIT_PRESET_TEXT" val=" "/>
</p:tagLst>
</file>

<file path=ppt/tags/tag9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7"/>
  <p:tag name="$PH_EXT" val="1"/>
  <p:tag name="KSO_WM_BEAUTIFY_FLAG" val="#fgm#"/>
  <p:tag name="KSO_WM_DIAGRAM_GROUP_CODE" val="1"/>
  <p:tag name="KSO_WM_FIGMA_FLAG" val="#fgm#"/>
  <p:tag name="KSO_WM_UNIT_INDEX" val="1_1_1"/>
  <p:tag name="KSO_WM_UNIT_TYPE" val="l_h_x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9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  <p:tag name="KSO_WM_UNIT_PRESET_TEXT" val="单击此处添加项标题"/>
</p:tagLst>
</file>

<file path=ppt/tags/tag9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项正文"/>
</p:tagLst>
</file>

<file path=ppt/tags/tag9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7"/>
  <p:tag name="$PH_EXT" val="2"/>
  <p:tag name="KSO_WM_BEAUTIFY_FLAG" val="#fgm#"/>
  <p:tag name="KSO_WM_DIAGRAM_GROUP_CODE" val="1"/>
  <p:tag name="KSO_WM_FIGMA_FLAG" val="#fgm#"/>
  <p:tag name="KSO_WM_SYNC_SLIDE_TEXT" val="1"/>
  <p:tag name="KSO_WM_UNIT_INDEX" val="1_2_1"/>
  <p:tag name="KSO_WM_UNIT_TYPE" val="l_h_i"/>
  <p:tag name="KSO_WM_UNIT_PRESET_TEXT" val=" "/>
</p:tagLst>
</file>

<file path=ppt/tags/tag9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5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2_2"/>
  <p:tag name="KSO_WM_UNIT_TYPE" val="l_h_i"/>
  <p:tag name="KSO_WM_UNIT_PRESET_TEXT" val=" "/>
</p:tagLst>
</file>

<file path=ppt/tags/tag9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2"/>
  <p:tag name="$PH_EXT" val="1"/>
  <p:tag name="KSO_WM_BEAUTIFY_FLAG" val="#fgm#"/>
  <p:tag name="KSO_WM_DIAGRAM_GROUP_CODE" val="1"/>
  <p:tag name="KSO_WM_FIGMA_FLAG" val="#fgm#"/>
  <p:tag name="KSO_WM_UNIT_INDEX" val="1_2_1"/>
  <p:tag name="KSO_WM_UNIT_TYPE" val="l_h_x"/>
</p:tagLst>
</file>

<file path=ppt/tags/tag9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  <p:tag name="KSO_WM_UNIT_PRESET_TEXT" val="单击此处添加项标题"/>
</p:tagLst>
</file>

<file path=ppt/tags/tag9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  <p:tag name="KSO_WM_UNIT_PRESET_TEXT" val="单击此处添加项正文"/>
</p:tagLst>
</file>

<file path=ppt/tags/tag9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7"/>
  <p:tag name="$PH_EXT" val="2"/>
  <p:tag name="KSO_WM_BEAUTIFY_FLAG" val="#fgm#"/>
  <p:tag name="KSO_WM_DIAGRAM_GROUP_CODE" val="1"/>
  <p:tag name="KSO_WM_FIGMA_FLAG" val="#fgm#"/>
  <p:tag name="KSO_WM_SYNC_SLIDE_TEXT" val="1"/>
  <p:tag name="KSO_WM_UNIT_INDEX" val="1_3_1"/>
  <p:tag name="KSO_WM_UNIT_TYPE" val="l_h_i"/>
  <p:tag name="KSO_WM_UNIT_PRESET_TEXT" val=" "/>
</p:tagLst>
</file>

<file path=ppt/tags/tag9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5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3_2"/>
  <p:tag name="KSO_WM_UNIT_TYPE" val="l_h_i"/>
  <p:tag name="KSO_WM_UNIT_PRESET_TEXT" val=" "/>
</p:tagLst>
</file>

<file path=ppt/tags/tag9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3"/>
  <p:tag name="$PH_EXT" val="1"/>
  <p:tag name="KSO_WM_BEAUTIFY_FLAG" val="#fgm#"/>
  <p:tag name="KSO_WM_DIAGRAM_GROUP_CODE" val="1"/>
  <p:tag name="KSO_WM_FIGMA_FLAG" val="#fgm#"/>
  <p:tag name="KSO_WM_UNIT_INDEX" val="1_3_1"/>
  <p:tag name="KSO_WM_UNIT_TYPE" val="l_h_x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9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  <p:tag name="KSO_WM_UNIT_PRESET_TEXT" val="单击此处添加项标题"/>
</p:tagLst>
</file>

<file path=ppt/tags/tag9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  <p:tag name="KSO_WM_UNIT_PRESET_TEXT" val="单击此处添加项正文"/>
</p:tagLst>
</file>

<file path=ppt/tags/tag9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4_1"/>
  <p:tag name="KSO_WM_UNIT_TYPE" val="l_h_i"/>
  <p:tag name="KSO_WM_UNIT_PRESET_TEXT" val=" "/>
</p:tagLst>
</file>

<file path=ppt/tags/tag9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6"/>
  <p:tag name="$PH_EXT" val="2"/>
  <p:tag name="KSO_WM_BEAUTIFY_FLAG" val="#fgm#"/>
  <p:tag name="KSO_WM_DIAGRAM_GROUP_CODE" val="1"/>
  <p:tag name="KSO_WM_FIGMA_FLAG" val="#fgm#"/>
  <p:tag name="KSO_WM_SYNC_SLIDE_TEXT" val="1"/>
  <p:tag name="KSO_WM_UNIT_INDEX" val="1_4_2"/>
  <p:tag name="KSO_WM_UNIT_TYPE" val="l_h_i"/>
  <p:tag name="KSO_WM_UNIT_PRESET_TEXT" val=" "/>
</p:tagLst>
</file>

<file path=ppt/tags/tag9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0"/>
  <p:tag name="$PH_EXT" val="1"/>
  <p:tag name="KSO_WM_BEAUTIFY_FLAG" val="#fgm#"/>
  <p:tag name="KSO_WM_DIAGRAM_GROUP_CODE" val="1"/>
  <p:tag name="KSO_WM_FIGMA_FLAG" val="#fgm#"/>
  <p:tag name="KSO_WM_UNIT_INDEX" val="1_4_1"/>
  <p:tag name="KSO_WM_UNIT_TYPE" val="l_h_x"/>
</p:tagLst>
</file>

<file path=ppt/tags/tag9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a"/>
  <p:tag name="KSO_WM_UNIT_PRESET_TEXT" val="单击此处添加项标题"/>
</p:tagLst>
</file>

<file path=ppt/tags/tag9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f"/>
  <p:tag name="KSO_WM_UNIT_PRESET_TEXT" val="单击此处添加项正文"/>
</p:tagLst>
</file>

<file path=ppt/tags/tag9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CONTENT_ORIENTATION" val=""/>
  <p:tag name="KSO_WM_SLIDE_HAS_MASK" val="0"/>
  <p:tag name="KSO_WM_SLIDE_ITEM_CNT" val="4"/>
  <p:tag name="KSO_WM_SLIDE_TYPE" val="text"/>
  <p:tag name="KSO_WM_TEMPLATE_SUBCATEGORY" val="29"/>
  <p:tag name="KSO_WM_BEAUTIFY_FLAG" val="#wm#"/>
  <p:tag name="KSO_WM_TEMPLATE_FIGMA_ID" val="69796643749"/>
  <p:tag name="KSO_WM_TEMPLATE_SLIDE_ID" val="slide_a16b2b5fbc98ea23"/>
</p:tagLst>
</file>

<file path=ppt/tags/tag9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7c48115f0586d06188c013f0d46ceeeb987ad4f6"/>
  <p:tag name="KSO_WM_NEWLAYOUT_GROUP_ID" val="layout_30"/>
  <p:tag name="KSO_WM_NEWLAYOUT_ID" val="slide_a16b2b5fbc98ea23"/>
  <p:tag name="KSO_WM_UNIT_PRESET_TEXT" val="单击此处添加标题"/>
</p:tagLst>
</file>

<file path=ppt/tags/tag9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d"/>
  <p:tag name="MH_PIC_SOURCE_TYPE" val="generate_slide_ai*{&quot;id&quot;:&quot;VCG41N667675504&quot;,&quot;product_name&quot;:&quot;wps-wpp-pc&quot;,&quot;intention_code&quot;:&quot;wps_wpp_generate_doc_pay&quot;}*auto_gallery_ai_v2.2.0_ONLINE*3063656664373532653433633835653433313835623262343066636163313562-slide-8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9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1_1"/>
  <p:tag name="KSO_WM_UNIT_TYPE" val="l_h_i"/>
  <p:tag name="KSO_WM_UNIT_PRESET_TEXT" val=" "/>
</p:tagLst>
</file>

<file path=ppt/tags/tag9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  <p:tag name="KSO_WM_UNIT_PRESET_TEXT" val="单击此处添加项标题"/>
</p:tagLst>
</file>

<file path=ppt/tags/tag9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项正文"/>
</p:tagLst>
</file>

<file path=ppt/tags/tag9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2_1"/>
  <p:tag name="KSO_WM_UNIT_TYPE" val="l_h_i"/>
  <p:tag name="KSO_WM_UNIT_PRESET_TEXT" val=" "/>
</p:tagLst>
</file>

<file path=ppt/tags/tag9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  <p:tag name="KSO_WM_UNIT_PRESET_TEXT" val="单击此处添加项标题"/>
</p:tagLst>
</file>

<file path=ppt/tags/tag9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  <p:tag name="KSO_WM_UNIT_PRESET_TEXT" val="单击此处添加项正文"/>
</p:tagLst>
</file>

<file path=ppt/tags/tag9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3_1"/>
  <p:tag name="KSO_WM_UNIT_TYPE" val="l_h_i"/>
  <p:tag name="KSO_WM_UNIT_PRESET_TEXT" val=" "/>
</p:tagLst>
</file>

<file path=ppt/tags/tag9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  <p:tag name="KSO_WM_UNIT_PRESET_TEXT" val="单击此处添加项标题"/>
</p:tagLst>
</file>

<file path=ppt/tags/tag9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  <p:tag name="KSO_WM_UNIT_PRESET_TEXT" val="单击此处添加项正文"/>
</p:tagLst>
</file>

<file path=ppt/tags/tag9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4_1"/>
  <p:tag name="KSO_WM_UNIT_TYPE" val="l_h_i"/>
  <p:tag name="KSO_WM_UNIT_PRESET_TEXT" val=" 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9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a"/>
  <p:tag name="KSO_WM_UNIT_PRESET_TEXT" val="单击此处添加项标题"/>
</p:tagLst>
</file>

<file path=ppt/tags/tag9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f"/>
  <p:tag name="KSO_WM_UNIT_PRESET_TEXT" val="单击此处添加项正文"/>
</p:tagLst>
</file>

<file path=ppt/tags/tag9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LIMIT" val=""/>
  <p:tag name="KSO_WM_FIGMA_SLIDE_GROUP" val="1"/>
  <p:tag name="KSO_WM_SLIDE_TYPE" val="sectionTitle"/>
  <p:tag name="KSO_WM_TEMPLATE_SUBCATEGORY" val="29"/>
  <p:tag name="KSO_WM_TAG_VERSION" val="3.0"/>
  <p:tag name="KSO_WM_TEMPLATE_CATEGORY" val="custom"/>
  <p:tag name="KSO_WM_TEMPLATE_INDEX" val="40494636"/>
  <p:tag name="KSO_WM_SLIDE_ID" val="custom40494636_3"/>
  <p:tag name="KSO_WM_TEMPLATE_MASTER_TYPE" val="0"/>
  <p:tag name="KSO_WM_TEMPLATE_COLOR_TYPE" val="0"/>
  <p:tag name="KSO_WM_SLIDE_ITEM_CNT" val="0"/>
  <p:tag name="KSO_WM_SLIDE_INDEX" val="3"/>
  <p:tag name="KSO_WM_BEAUTIFY_FLAG" val="#wm#"/>
  <p:tag name="KSO_WM_SLIDE_LAYOUT" val="a_e"/>
  <p:tag name="KSO_WM_SLIDE_LAYOUT_CNT" val="1_1"/>
</p:tagLst>
</file>

<file path=ppt/tags/tag9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INDEX" val="1"/>
  <p:tag name="KSO_WM_UNIT_TYPE" val="e"/>
  <p:tag name="KSO_WM_UNIT_PRESET_TEXT" val="01"/>
  <p:tag name="KSO_WM_FIGMA_FLAG" val="#fgm#"/>
  <p:tag name="KSO_WM_TEMPLATE_CATEGORY" val="custom"/>
  <p:tag name="KSO_WM_TEMPLATE_INDEX" val="40494636"/>
  <p:tag name="KSO_WM_UNIT_LAYERLEVEL" val="1"/>
  <p:tag name="KSO_WM_UNIT_ID" val="custom40494636_3*e*1"/>
  <p:tag name="KSO_WM_TAG_VERSION" val="3.0"/>
  <p:tag name="KSO_WM_UNIT_NOCLEAR" val="0"/>
  <p:tag name="KSO_WM_UNIT_HIGHLIGHT" val="0"/>
  <p:tag name="KSO_WM_UNIT_COMPATIBLE" val="1"/>
  <p:tag name="KSO_WM_UNIT_DIAGRAM_ISNUMVISUAL" val="0"/>
  <p:tag name="KSO_WM_UNIT_DIAGRAM_ISREFERUNIT" val="0"/>
  <p:tag name="KSO_WM_UNIT_VALUE" val="1"/>
</p:tagLst>
</file>

<file path=ppt/tags/tag9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INDEX" val="1"/>
  <p:tag name="KSO_WM_UNIT_TYPE" val="a"/>
  <p:tag name="KSO_WM_FIGMA_FLAG" val="#fgm#"/>
  <p:tag name="KSO_WM_TEMPLATE_CATEGORY" val="custom"/>
  <p:tag name="KSO_WM_TEMPLATE_INDEX" val="40494636"/>
  <p:tag name="KSO_WM_UNIT_LAYERLEVEL" val="1"/>
  <p:tag name="KSO_WM_UNIT_ID" val="custom40494636_3*a*1"/>
  <p:tag name="KSO_WM_TAG_VERSION" val="3.0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PRESET_TEXT" val="章节页的标题"/>
  <p:tag name="KSO_WM_UNIT_VALUE" val="30"/>
</p:tagLst>
</file>

<file path=ppt/tags/tag9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CONTENT_ORIENTATION" val=""/>
  <p:tag name="KSO_WM_SLIDE_HAS_MASK" val="0"/>
  <p:tag name="KSO_WM_SLIDE_ITEM_CNT" val="4"/>
  <p:tag name="KSO_WM_SLIDE_TYPE" val="text"/>
  <p:tag name="KSO_WM_TEMPLATE_SUBCATEGORY" val="29"/>
  <p:tag name="KSO_WM_BEAUTIFY_FLAG" val="#wm#"/>
  <p:tag name="KSO_WM_TEMPLATE_FIGMA_ID" val="69796643749"/>
  <p:tag name="KSO_WM_TEMPLATE_SLIDE_ID" val="slide_71306c912136627e"/>
</p:tagLst>
</file>

<file path=ppt/tags/tag9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05af9a85ccd81f992dbcbd86123e0b7a9fa79fc6"/>
  <p:tag name="KSO_WM_NEWLAYOUT_GROUP_ID" val="layout_29"/>
  <p:tag name="KSO_WM_NEWLAYOUT_ID" val="slide_71306c912136627e"/>
  <p:tag name="KSO_WM_UNIT_PRESET_TEXT" val="单击此处添加标题"/>
</p:tagLst>
</file>

<file path=ppt/tags/tag9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8_contentModel"/>
  <p:tag name="$PH_EXT" val="2"/>
  <p:tag name="KSO_WM_BEAUTIFY_FLAG" val="#fgm#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"/>
  <p:tag name="KSO_WM_UNIT_TYPE" val="l_i"/>
  <p:tag name="KSO_WM_UNIT_PRESET_TEXT" val=" "/>
</p:tagLst>
</file>

<file path=ppt/tags/tag9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"/>
  <p:tag name="$PH_EXT" val="1"/>
  <p:tag name="KSO_WM_BEAUTIFY_FLAG" val="#fgm#"/>
  <p:tag name="KSO_WM_DIAGRAM_GROUP_CODE" val="1"/>
  <p:tag name="KSO_WM_FIGMA_FLAG" val="#fgm#"/>
  <p:tag name="KSO_WM_UNIT_INDEX" val="1_1_1"/>
  <p:tag name="KSO_WM_UNIT_TYPE" val="l_h_x"/>
</p:tagLst>
</file>

<file path=ppt/tags/tag9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  <p:tag name="KSO_WM_UNIT_PRESET_TEXT" val="单击此处添加项标题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9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项正文"/>
</p:tagLst>
</file>

<file path=ppt/tags/tag9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2"/>
  <p:tag name="$PH_EXT" val="1"/>
  <p:tag name="KSO_WM_BEAUTIFY_FLAG" val="#fgm#"/>
  <p:tag name="KSO_WM_DIAGRAM_GROUP_CODE" val="1"/>
  <p:tag name="KSO_WM_FIGMA_FLAG" val="#fgm#"/>
  <p:tag name="KSO_WM_UNIT_INDEX" val="1_2_1"/>
  <p:tag name="KSO_WM_UNIT_TYPE" val="l_h_x"/>
</p:tagLst>
</file>

<file path=ppt/tags/tag9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  <p:tag name="KSO_WM_UNIT_PRESET_TEXT" val="单击此处添加项标题"/>
</p:tagLst>
</file>

<file path=ppt/tags/tag9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  <p:tag name="KSO_WM_UNIT_PRESET_TEXT" val="单击此处添加项正文"/>
</p:tagLst>
</file>

<file path=ppt/tags/tag9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3"/>
  <p:tag name="$PH_EXT" val="1"/>
  <p:tag name="KSO_WM_BEAUTIFY_FLAG" val="#fgm#"/>
  <p:tag name="KSO_WM_DIAGRAM_GROUP_CODE" val="1"/>
  <p:tag name="KSO_WM_FIGMA_FLAG" val="#fgm#"/>
  <p:tag name="KSO_WM_UNIT_INDEX" val="1_3_1"/>
  <p:tag name="KSO_WM_UNIT_TYPE" val="l_h_x"/>
</p:tagLst>
</file>

<file path=ppt/tags/tag9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  <p:tag name="KSO_WM_UNIT_PRESET_TEXT" val="单击此处添加项标题"/>
</p:tagLst>
</file>

<file path=ppt/tags/tag9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  <p:tag name="KSO_WM_UNIT_PRESET_TEXT" val="单击此处添加项正文"/>
</p:tagLst>
</file>

<file path=ppt/tags/tag9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4"/>
  <p:tag name="$PH_EXT" val="1"/>
  <p:tag name="KSO_WM_BEAUTIFY_FLAG" val="#fgm#"/>
  <p:tag name="KSO_WM_DIAGRAM_GROUP_CODE" val="1"/>
  <p:tag name="KSO_WM_FIGMA_FLAG" val="#fgm#"/>
  <p:tag name="KSO_WM_UNIT_INDEX" val="1_4_1"/>
  <p:tag name="KSO_WM_UNIT_TYPE" val="l_h_x"/>
</p:tagLst>
</file>

<file path=ppt/tags/tag9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a"/>
  <p:tag name="KSO_WM_UNIT_PRESET_TEXT" val="单击此处添加项标题"/>
</p:tagLst>
</file>

<file path=ppt/tags/tag9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f"/>
  <p:tag name="KSO_WM_UNIT_PRESET_TEXT" val="单击此处添加项正文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spect">
      <a:majorFont>
        <a:latin typeface="微软雅黑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微软雅黑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蓝色毕业答辩简约风主题">
  <a:themeElements>
    <a:clrScheme name="自定义 316">
      <a:dk1>
        <a:srgbClr val="000000"/>
      </a:dk1>
      <a:lt1>
        <a:srgbClr val="FFFFFF"/>
      </a:lt1>
      <a:dk2>
        <a:srgbClr val="333638"/>
      </a:dk2>
      <a:lt2>
        <a:srgbClr val="EFF1F4"/>
      </a:lt2>
      <a:accent1>
        <a:srgbClr val="0745AA"/>
      </a:accent1>
      <a:accent2>
        <a:srgbClr val="478DFF"/>
      </a:accent2>
      <a:accent3>
        <a:srgbClr val="1B55B3"/>
      </a:accent3>
      <a:accent4>
        <a:srgbClr val="69A9FF"/>
      </a:accent4>
      <a:accent5>
        <a:srgbClr val="356CC4"/>
      </a:accent5>
      <a:accent6>
        <a:srgbClr val="91C5FF"/>
      </a:accent6>
      <a:hlink>
        <a:srgbClr val="DDEBFF"/>
      </a:hlink>
      <a:folHlink>
        <a:srgbClr val="75ADFB"/>
      </a:folHlink>
    </a:clrScheme>
    <a:fontScheme name="">
      <a:majorFont>
        <a:latin typeface="MiSans DemiBold"/>
        <a:ea typeface="MiSans Medium"/>
        <a:cs typeface=""/>
      </a:majorFont>
      <a:minorFont>
        <a:latin typeface="MiSans Medium"/>
        <a:ea typeface="MiSans Normal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蓝色毕业答辩简约风主题">
  <a:themeElements>
    <a:clrScheme name="">
      <a:dk1>
        <a:srgbClr val="000000"/>
      </a:dk1>
      <a:lt1>
        <a:srgbClr val="FFFFFF"/>
      </a:lt1>
      <a:dk2>
        <a:srgbClr val="03204C"/>
      </a:dk2>
      <a:lt2>
        <a:srgbClr val="F2F3F5"/>
      </a:lt2>
      <a:accent1>
        <a:srgbClr val="0745AA"/>
      </a:accent1>
      <a:accent2>
        <a:srgbClr val="478DFF"/>
      </a:accent2>
      <a:accent3>
        <a:srgbClr val="1B55B3"/>
      </a:accent3>
      <a:accent4>
        <a:srgbClr val="88B4FB"/>
      </a:accent4>
      <a:accent5>
        <a:srgbClr val="356CC4"/>
      </a:accent5>
      <a:accent6>
        <a:srgbClr val="9EC0F9"/>
      </a:accent6>
      <a:hlink>
        <a:srgbClr val="DDEBFF"/>
      </a:hlink>
      <a:folHlink>
        <a:srgbClr val="75ADFB"/>
      </a:folHlink>
    </a:clrScheme>
    <a:fontScheme name="">
      <a:majorFont>
        <a:latin typeface="MiSans DemiBold"/>
        <a:ea typeface="MiSans Medium"/>
        <a:cs typeface=""/>
      </a:majorFont>
      <a:minorFont>
        <a:latin typeface="MiSans Medium"/>
        <a:ea typeface="MiSans Normal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1_蓝色毕业答辩简约风主题">
  <a:themeElements>
    <a:clrScheme name="">
      <a:dk1>
        <a:srgbClr val="000000"/>
      </a:dk1>
      <a:lt1>
        <a:srgbClr val="FFFFFF"/>
      </a:lt1>
      <a:dk2>
        <a:srgbClr val="03204C"/>
      </a:dk2>
      <a:lt2>
        <a:srgbClr val="F2F3F5"/>
      </a:lt2>
      <a:accent1>
        <a:srgbClr val="0745AA"/>
      </a:accent1>
      <a:accent2>
        <a:srgbClr val="478DFF"/>
      </a:accent2>
      <a:accent3>
        <a:srgbClr val="1B55B3"/>
      </a:accent3>
      <a:accent4>
        <a:srgbClr val="88B4FB"/>
      </a:accent4>
      <a:accent5>
        <a:srgbClr val="356CC4"/>
      </a:accent5>
      <a:accent6>
        <a:srgbClr val="9EC0F9"/>
      </a:accent6>
      <a:hlink>
        <a:srgbClr val="DDEBFF"/>
      </a:hlink>
      <a:folHlink>
        <a:srgbClr val="75ADFB"/>
      </a:folHlink>
    </a:clrScheme>
    <a:fontScheme name="">
      <a:majorFont>
        <a:latin typeface="MiSans DemiBold"/>
        <a:ea typeface="MiSans Medium"/>
        <a:cs typeface=""/>
      </a:majorFont>
      <a:minorFont>
        <a:latin typeface="MiSans Medium"/>
        <a:ea typeface="MiSans Normal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TH Sarabun PSK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TH Sarabun PSK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2134</Words>
  <Application>Microsoft Office PowerPoint</Application>
  <PresentationFormat>宽屏</PresentationFormat>
  <Paragraphs>242</Paragraphs>
  <Slides>32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4</vt:i4>
      </vt:variant>
      <vt:variant>
        <vt:lpstr>幻灯片标题</vt:lpstr>
      </vt:variant>
      <vt:variant>
        <vt:i4>32</vt:i4>
      </vt:variant>
    </vt:vector>
  </HeadingPairs>
  <TitlesOfParts>
    <vt:vector size="43" baseType="lpstr">
      <vt:lpstr>MiSans DemiBold</vt:lpstr>
      <vt:lpstr>MiSans Medium</vt:lpstr>
      <vt:lpstr>MiSans Normal</vt:lpstr>
      <vt:lpstr>微软雅黑</vt:lpstr>
      <vt:lpstr>Arial</vt:lpstr>
      <vt:lpstr>Calibri</vt:lpstr>
      <vt:lpstr>Wingdings</vt:lpstr>
      <vt:lpstr>Office 主题</vt:lpstr>
      <vt:lpstr>蓝色毕业答辩简约风主题</vt:lpstr>
      <vt:lpstr>1_蓝色毕业答辩简约风主题</vt:lpstr>
      <vt:lpstr>1_蓝色毕业答辩简约风主题</vt:lpstr>
      <vt:lpstr>快递公司货物管理系统开发实践报告</vt:lpstr>
      <vt:lpstr>目录</vt:lpstr>
      <vt:lpstr>项目背景与目标</vt:lpstr>
      <vt:lpstr>项目背景</vt:lpstr>
      <vt:lpstr>项目目标</vt:lpstr>
      <vt:lpstr>系统需求分析</vt:lpstr>
      <vt:lpstr>功能需求 - 核心业务</vt:lpstr>
      <vt:lpstr>用户需求</vt:lpstr>
      <vt:lpstr>系统设计</vt:lpstr>
      <vt:lpstr>技术选型</vt:lpstr>
      <vt:lpstr>系统架构设计</vt:lpstr>
      <vt:lpstr>核心模块划分</vt:lpstr>
      <vt:lpstr>E-R图</vt:lpstr>
      <vt:lpstr>E-R图</vt:lpstr>
      <vt:lpstr>核心算法与详细设计</vt:lpstr>
      <vt:lpstr>核心算法 - 数据导出</vt:lpstr>
      <vt:lpstr>详细设计 - 货物入库模块</vt:lpstr>
      <vt:lpstr>详细设计 - 货物出库模块</vt:lpstr>
      <vt:lpstr>系统实现与测试</vt:lpstr>
      <vt:lpstr>系统界面预览</vt:lpstr>
      <vt:lpstr>系统界面预览</vt:lpstr>
      <vt:lpstr>系统界面预览</vt:lpstr>
      <vt:lpstr>系统界面预览</vt:lpstr>
      <vt:lpstr>系统界面预览</vt:lpstr>
      <vt:lpstr>系统界面预览</vt:lpstr>
      <vt:lpstr>系统界面预览</vt:lpstr>
      <vt:lpstr>项目总结与展望</vt:lpstr>
      <vt:lpstr>项目总结 - 目标达成与核心成果</vt:lpstr>
      <vt:lpstr>经验与教训</vt:lpstr>
      <vt:lpstr>未来展望 - 现存不足</vt:lpstr>
      <vt:lpstr>未来展望 - 改进方向</vt:lpstr>
      <vt:lpstr>谢谢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快递公司货物管理系统开发实践报告</dc:title>
  <dc:creator>DBY-W09</dc:creator>
  <cp:lastModifiedBy>administrator</cp:lastModifiedBy>
  <cp:revision>3</cp:revision>
  <dcterms:created xsi:type="dcterms:W3CDTF">2025-11-17T17:47:30Z</dcterms:created>
  <dcterms:modified xsi:type="dcterms:W3CDTF">2025-11-19T00:52:43Z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2052-12.9.0.23627</vt:lpwstr>
  </property>
  <property fmtid="{D5CDD505-2E9C-101B-9397-08002B2CF9AE}" pid="3" name="ICV">
    <vt:lpwstr>B75C98F4C40948689CB49D1002CA5FAC</vt:lpwstr>
  </property>
  <property fmtid="{D5CDD505-2E9C-101B-9397-08002B2CF9AE}" pid="4" name="KSOTemplateUUID">
    <vt:lpwstr>v1.0_ai_69796643749</vt:lpwstr>
  </property>
</Properties>
</file>